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60" r:id="rId3"/>
    <p:sldId id="256" r:id="rId4"/>
    <p:sldId id="258" r:id="rId5"/>
  </p:sldIdLst>
  <p:sldSz cx="12192000" cy="6858000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AB598C-DB94-4D3C-AEB1-FB083D0F3BF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676ADF0-3775-4419-BAEB-2636B945EB7A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2000" dirty="0"/>
            <a:t>任務作動性</a:t>
          </a:r>
        </a:p>
      </dgm:t>
    </dgm:pt>
    <dgm:pt modelId="{DCF8DA67-1611-4124-B1EF-1082924427C3}" type="sib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C1CC6C13-A15D-4FDE-83DE-8542C3DB009C}" type="par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DC5249EE-371A-42B0-B133-CFF175DAD6A2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dirty="0"/>
            <a:t>每隊伍</a:t>
          </a:r>
          <a:r>
            <a:rPr lang="en-US" sz="1600" dirty="0"/>
            <a:t>90</a:t>
          </a:r>
          <a:r>
            <a:rPr lang="zh-TW" sz="1600" dirty="0"/>
            <a:t>秒內；手動調整與</a:t>
          </a:r>
          <a:r>
            <a:rPr lang="zh-TW" altLang="en-US" sz="1600" dirty="0"/>
            <a:t>未達持續跑動</a:t>
          </a:r>
          <a:r>
            <a:rPr lang="zh-TW" sz="1600" dirty="0"/>
            <a:t>之標準，計為失誤扣</a:t>
          </a:r>
          <a:r>
            <a:rPr lang="en-US" sz="1600" dirty="0"/>
            <a:t>1</a:t>
          </a:r>
          <a:r>
            <a:rPr lang="zh-TW" sz="1600" dirty="0"/>
            <a:t>點。</a:t>
          </a:r>
          <a:endParaRPr lang="zh-TW" altLang="en-US" sz="1600" dirty="0"/>
        </a:p>
      </dgm:t>
    </dgm:pt>
    <dgm:pt modelId="{A04595F7-144A-47F6-A45C-48CBF5737BD6}" type="sib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9D557308-984B-4A87-BAE4-214DBAD18CB1}" type="par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316E9688-C6C5-4287-B00C-D35F4FB5AD95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dirty="0"/>
            <a:t>得分計算：每隊伍每回到起點的珠子計算，</a:t>
          </a:r>
          <a:r>
            <a:rPr lang="en-US" sz="1600" dirty="0"/>
            <a:t>1</a:t>
          </a:r>
          <a:r>
            <a:rPr lang="zh-TW" sz="1600" dirty="0"/>
            <a:t>顆加</a:t>
          </a:r>
          <a:r>
            <a:rPr lang="en-US" sz="1600" dirty="0"/>
            <a:t>3</a:t>
          </a:r>
          <a:r>
            <a:rPr lang="zh-TW" sz="1600" dirty="0"/>
            <a:t>分。</a:t>
          </a:r>
          <a:endParaRPr lang="zh-TW" altLang="en-US" sz="1600" dirty="0"/>
        </a:p>
      </dgm:t>
    </dgm:pt>
    <dgm:pt modelId="{7791884B-FA92-4D0F-8236-60E458F448F4}" type="sibTrans" cxnId="{404876CF-F747-4BC1-A647-4FBB66C978AE}">
      <dgm:prSet/>
      <dgm:spPr/>
      <dgm:t>
        <a:bodyPr/>
        <a:lstStyle/>
        <a:p>
          <a:endParaRPr lang="zh-TW" altLang="en-US"/>
        </a:p>
      </dgm:t>
    </dgm:pt>
    <dgm:pt modelId="{9B5FBDBF-9A3B-4249-9126-BB2B06C807A5}" type="parTrans" cxnId="{404876CF-F747-4BC1-A647-4FBB66C978AE}">
      <dgm:prSet/>
      <dgm:spPr/>
      <dgm:t>
        <a:bodyPr/>
        <a:lstStyle/>
        <a:p>
          <a:endParaRPr lang="zh-TW" altLang="en-US"/>
        </a:p>
      </dgm:t>
    </dgm:pt>
    <dgm:pt modelId="{A86C8C83-486B-4102-84DC-704A78044C0A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zh-TW" sz="1600" dirty="0"/>
            <a:t>得分制：該隊分數</a:t>
          </a:r>
          <a:r>
            <a:rPr lang="en-US" sz="1600" dirty="0"/>
            <a:t>=</a:t>
          </a:r>
          <a:r>
            <a:rPr lang="zh-TW" altLang="en-US" sz="1600" dirty="0"/>
            <a:t>啟動方式</a:t>
          </a:r>
          <a:r>
            <a:rPr lang="en-US" altLang="zh-TW" sz="1600" dirty="0"/>
            <a:t>10%+(</a:t>
          </a:r>
          <a:r>
            <a:rPr lang="en-US" sz="1600" dirty="0"/>
            <a:t>(</a:t>
          </a:r>
          <a:r>
            <a:rPr lang="zh-TW" sz="1600" dirty="0"/>
            <a:t>該隊伍回到起始點珠子顆數</a:t>
          </a:r>
          <a:r>
            <a:rPr lang="en-US" sz="1600" dirty="0"/>
            <a:t>*3</a:t>
          </a:r>
          <a:r>
            <a:rPr lang="zh-TW" sz="1600" dirty="0"/>
            <a:t>分</a:t>
          </a:r>
          <a:r>
            <a:rPr lang="en-US" sz="1600" dirty="0"/>
            <a:t>+</a:t>
          </a:r>
          <a:r>
            <a:rPr lang="zh-TW" sz="1600" dirty="0"/>
            <a:t>傳動結構數量</a:t>
          </a:r>
          <a:r>
            <a:rPr lang="en-US" sz="1600" dirty="0"/>
            <a:t>*1</a:t>
          </a:r>
          <a:r>
            <a:rPr lang="zh-TW" sz="1600" dirty="0"/>
            <a:t>分</a:t>
          </a:r>
          <a:r>
            <a:rPr lang="en-US" sz="1600" dirty="0"/>
            <a:t>)-(</a:t>
          </a:r>
          <a:r>
            <a:rPr lang="zh-TW" sz="1600" dirty="0"/>
            <a:t>手動</a:t>
          </a:r>
          <a:r>
            <a:rPr lang="en-US" sz="1600" dirty="0"/>
            <a:t>(</a:t>
          </a:r>
          <a:r>
            <a:rPr lang="zh-TW" sz="1600" dirty="0"/>
            <a:t>或失誤</a:t>
          </a:r>
          <a:r>
            <a:rPr lang="en-US" sz="1600" dirty="0"/>
            <a:t>)</a:t>
          </a:r>
          <a:r>
            <a:rPr lang="zh-TW" sz="1600" dirty="0"/>
            <a:t>次數</a:t>
          </a:r>
          <a:r>
            <a:rPr lang="en-US" sz="1600" dirty="0"/>
            <a:t>*1</a:t>
          </a:r>
          <a:r>
            <a:rPr lang="zh-TW" sz="1600" dirty="0"/>
            <a:t>分</a:t>
          </a:r>
          <a:r>
            <a:rPr lang="en-US" sz="1600" dirty="0"/>
            <a:t>)/(</a:t>
          </a:r>
          <a:r>
            <a:rPr lang="zh-TW" sz="1600" dirty="0"/>
            <a:t>該級別本項目最高分數</a:t>
          </a:r>
          <a:r>
            <a:rPr lang="en-US" sz="1600" dirty="0"/>
            <a:t>))*</a:t>
          </a:r>
          <a:r>
            <a:rPr lang="en-US" altLang="zh-TW" sz="1600" dirty="0"/>
            <a:t>30)</a:t>
          </a:r>
          <a:r>
            <a:rPr lang="zh-TW" sz="1600" dirty="0"/>
            <a:t>。</a:t>
          </a:r>
          <a:endParaRPr lang="zh-TW" altLang="en-US" sz="1600" dirty="0"/>
        </a:p>
      </dgm:t>
    </dgm:pt>
    <dgm:pt modelId="{351F9A7D-BD3C-4EE3-A127-5AA528ECFDB4}" type="sibTrans" cxnId="{90C76D31-A8BB-4E02-B799-C04F2ACE1C4B}">
      <dgm:prSet/>
      <dgm:spPr/>
      <dgm:t>
        <a:bodyPr/>
        <a:lstStyle/>
        <a:p>
          <a:endParaRPr lang="zh-TW" altLang="en-US"/>
        </a:p>
      </dgm:t>
    </dgm:pt>
    <dgm:pt modelId="{6883C6B1-5D57-444E-81AF-29B267CDB0D6}" type="parTrans" cxnId="{90C76D31-A8BB-4E02-B799-C04F2ACE1C4B}">
      <dgm:prSet/>
      <dgm:spPr/>
      <dgm:t>
        <a:bodyPr/>
        <a:lstStyle/>
        <a:p>
          <a:endParaRPr lang="zh-TW" altLang="en-US"/>
        </a:p>
      </dgm:t>
    </dgm:pt>
    <dgm:pt modelId="{602C3F84-7B09-4172-8E27-BD5102328E58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dirty="0"/>
        </a:p>
      </dgm:t>
    </dgm:pt>
    <dgm:pt modelId="{DD9AC811-6980-4645-83C1-8FC09D86706B}" type="parTrans" cxnId="{851F0129-810F-4E37-9181-148365258B22}">
      <dgm:prSet/>
      <dgm:spPr/>
      <dgm:t>
        <a:bodyPr/>
        <a:lstStyle/>
        <a:p>
          <a:endParaRPr lang="zh-TW" altLang="en-US"/>
        </a:p>
      </dgm:t>
    </dgm:pt>
    <dgm:pt modelId="{F485C14A-8BC3-4360-8B59-B7E3954EF0BC}" type="sibTrans" cxnId="{851F0129-810F-4E37-9181-148365258B22}">
      <dgm:prSet/>
      <dgm:spPr/>
      <dgm:t>
        <a:bodyPr/>
        <a:lstStyle/>
        <a:p>
          <a:endParaRPr lang="zh-TW" altLang="en-US"/>
        </a:p>
      </dgm:t>
    </dgm:pt>
    <dgm:pt modelId="{E050B8B4-2E21-40A7-AA92-30420E4AD20C}" type="pres">
      <dgm:prSet presAssocID="{B5AB598C-DB94-4D3C-AEB1-FB083D0F3BF7}" presName="linearFlow" presStyleCnt="0">
        <dgm:presLayoutVars>
          <dgm:dir/>
          <dgm:animLvl val="lvl"/>
          <dgm:resizeHandles val="exact"/>
        </dgm:presLayoutVars>
      </dgm:prSet>
      <dgm:spPr/>
    </dgm:pt>
    <dgm:pt modelId="{82823423-9901-4CB7-A698-FC546623FC0B}" type="pres">
      <dgm:prSet presAssocID="{1676ADF0-3775-4419-BAEB-2636B945EB7A}" presName="composite" presStyleCnt="0"/>
      <dgm:spPr/>
    </dgm:pt>
    <dgm:pt modelId="{C51618DE-5A7B-4E90-AB84-1BAA049C0245}" type="pres">
      <dgm:prSet presAssocID="{1676ADF0-3775-4419-BAEB-2636B945EB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7417B037-EFC6-4E65-ACE5-8A4D117F0A90}" type="pres">
      <dgm:prSet presAssocID="{1676ADF0-3775-4419-BAEB-2636B945EB7A}" presName="parSh" presStyleLbl="node1" presStyleIdx="0" presStyleCnt="1" custScaleY="100000" custLinFactNeighborX="876" custLinFactNeighborY="21295"/>
      <dgm:spPr/>
    </dgm:pt>
    <dgm:pt modelId="{88D5484D-F930-420E-AB37-C1B0A3E2E7B6}" type="pres">
      <dgm:prSet presAssocID="{1676ADF0-3775-4419-BAEB-2636B945EB7A}" presName="desTx" presStyleLbl="fgAcc1" presStyleIdx="0" presStyleCnt="1" custScaleX="112906" custScaleY="96266" custLinFactNeighborX="-7865" custLinFactNeighborY="23211">
        <dgm:presLayoutVars>
          <dgm:bulletEnabled val="1"/>
        </dgm:presLayoutVars>
      </dgm:prSet>
      <dgm:spPr/>
    </dgm:pt>
  </dgm:ptLst>
  <dgm:cxnLst>
    <dgm:cxn modelId="{851F0129-810F-4E37-9181-148365258B22}" srcId="{1676ADF0-3775-4419-BAEB-2636B945EB7A}" destId="{602C3F84-7B09-4172-8E27-BD5102328E58}" srcOrd="3" destOrd="0" parTransId="{DD9AC811-6980-4645-83C1-8FC09D86706B}" sibTransId="{F485C14A-8BC3-4360-8B59-B7E3954EF0BC}"/>
    <dgm:cxn modelId="{CA04092C-765E-4566-BD8D-47FEFDBC131B}" type="presOf" srcId="{A86C8C83-486B-4102-84DC-704A78044C0A}" destId="{88D5484D-F930-420E-AB37-C1B0A3E2E7B6}" srcOrd="0" destOrd="2" presId="urn:microsoft.com/office/officeart/2005/8/layout/process3"/>
    <dgm:cxn modelId="{90C76D31-A8BB-4E02-B799-C04F2ACE1C4B}" srcId="{1676ADF0-3775-4419-BAEB-2636B945EB7A}" destId="{A86C8C83-486B-4102-84DC-704A78044C0A}" srcOrd="2" destOrd="0" parTransId="{6883C6B1-5D57-444E-81AF-29B267CDB0D6}" sibTransId="{351F9A7D-BD3C-4EE3-A127-5AA528ECFDB4}"/>
    <dgm:cxn modelId="{AB08EC3E-2EA4-4A10-A296-F286FB6DC88A}" srcId="{1676ADF0-3775-4419-BAEB-2636B945EB7A}" destId="{DC5249EE-371A-42B0-B133-CFF175DAD6A2}" srcOrd="0" destOrd="0" parTransId="{9D557308-984B-4A87-BAE4-214DBAD18CB1}" sibTransId="{A04595F7-144A-47F6-A45C-48CBF5737BD6}"/>
    <dgm:cxn modelId="{3DDD4055-7CB7-482B-BF3E-901D67A6B2DE}" type="presOf" srcId="{602C3F84-7B09-4172-8E27-BD5102328E58}" destId="{88D5484D-F930-420E-AB37-C1B0A3E2E7B6}" srcOrd="0" destOrd="3" presId="urn:microsoft.com/office/officeart/2005/8/layout/process3"/>
    <dgm:cxn modelId="{47FD4186-6D7C-4EA2-8673-30A026C414C4}" type="presOf" srcId="{DC5249EE-371A-42B0-B133-CFF175DAD6A2}" destId="{88D5484D-F930-420E-AB37-C1B0A3E2E7B6}" srcOrd="0" destOrd="0" presId="urn:microsoft.com/office/officeart/2005/8/layout/process3"/>
    <dgm:cxn modelId="{142A2196-83DF-4AA2-8410-FF64859E90D2}" type="presOf" srcId="{1676ADF0-3775-4419-BAEB-2636B945EB7A}" destId="{C51618DE-5A7B-4E90-AB84-1BAA049C0245}" srcOrd="0" destOrd="0" presId="urn:microsoft.com/office/officeart/2005/8/layout/process3"/>
    <dgm:cxn modelId="{27AB80A0-0437-40D7-B0B5-8E6B3EEF6059}" type="presOf" srcId="{1676ADF0-3775-4419-BAEB-2636B945EB7A}" destId="{7417B037-EFC6-4E65-ACE5-8A4D117F0A90}" srcOrd="1" destOrd="0" presId="urn:microsoft.com/office/officeart/2005/8/layout/process3"/>
    <dgm:cxn modelId="{8844A1B0-2C15-493A-A79E-D5BC73A98232}" type="presOf" srcId="{316E9688-C6C5-4287-B00C-D35F4FB5AD95}" destId="{88D5484D-F930-420E-AB37-C1B0A3E2E7B6}" srcOrd="0" destOrd="1" presId="urn:microsoft.com/office/officeart/2005/8/layout/process3"/>
    <dgm:cxn modelId="{404876CF-F747-4BC1-A647-4FBB66C978AE}" srcId="{1676ADF0-3775-4419-BAEB-2636B945EB7A}" destId="{316E9688-C6C5-4287-B00C-D35F4FB5AD95}" srcOrd="1" destOrd="0" parTransId="{9B5FBDBF-9A3B-4249-9126-BB2B06C807A5}" sibTransId="{7791884B-FA92-4D0F-8236-60E458F448F4}"/>
    <dgm:cxn modelId="{D413C9E4-EDEA-4DD6-AF40-12C542AD4198}" type="presOf" srcId="{B5AB598C-DB94-4D3C-AEB1-FB083D0F3BF7}" destId="{E050B8B4-2E21-40A7-AA92-30420E4AD20C}" srcOrd="0" destOrd="0" presId="urn:microsoft.com/office/officeart/2005/8/layout/process3"/>
    <dgm:cxn modelId="{C4B347F9-999B-48E3-94B7-31339D7EFF28}" srcId="{B5AB598C-DB94-4D3C-AEB1-FB083D0F3BF7}" destId="{1676ADF0-3775-4419-BAEB-2636B945EB7A}" srcOrd="0" destOrd="0" parTransId="{C1CC6C13-A15D-4FDE-83DE-8542C3DB009C}" sibTransId="{DCF8DA67-1611-4124-B1EF-1082924427C3}"/>
    <dgm:cxn modelId="{B2D0CA50-A88D-40E8-A22E-40CE53448E3C}" type="presParOf" srcId="{E050B8B4-2E21-40A7-AA92-30420E4AD20C}" destId="{82823423-9901-4CB7-A698-FC546623FC0B}" srcOrd="0" destOrd="0" presId="urn:microsoft.com/office/officeart/2005/8/layout/process3"/>
    <dgm:cxn modelId="{E4041073-8439-4E4A-8A04-8A795AF86FCC}" type="presParOf" srcId="{82823423-9901-4CB7-A698-FC546623FC0B}" destId="{C51618DE-5A7B-4E90-AB84-1BAA049C0245}" srcOrd="0" destOrd="0" presId="urn:microsoft.com/office/officeart/2005/8/layout/process3"/>
    <dgm:cxn modelId="{75E55E18-C3CD-4E6B-8F71-00BB7048D8A9}" type="presParOf" srcId="{82823423-9901-4CB7-A698-FC546623FC0B}" destId="{7417B037-EFC6-4E65-ACE5-8A4D117F0A90}" srcOrd="1" destOrd="0" presId="urn:microsoft.com/office/officeart/2005/8/layout/process3"/>
    <dgm:cxn modelId="{7D98892F-2FB3-47F5-A27A-F3D58A5359DA}" type="presParOf" srcId="{82823423-9901-4CB7-A698-FC546623FC0B}" destId="{88D5484D-F930-420E-AB37-C1B0A3E2E7B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2B6A3-C810-A24A-8D72-323169D6E54E}" type="doc">
      <dgm:prSet loTypeId="urn:microsoft.com/office/officeart/2005/8/layout/hProcess9" loCatId="" qsTypeId="urn:microsoft.com/office/officeart/2005/8/quickstyle/simple1" qsCatId="simple" csTypeId="urn:microsoft.com/office/officeart/2005/8/colors/colorful2" csCatId="colorful" phldr="1"/>
      <dgm:spPr/>
    </dgm:pt>
    <dgm:pt modelId="{259C6593-2F55-6C41-9408-24318913C050}">
      <dgm:prSet phldrT="[文字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dirty="0"/>
            <a:t>裁判確認隊伍資訊</a:t>
          </a:r>
          <a:endParaRPr lang="en-US" altLang="zh-TW" sz="1200" b="1" dirty="0"/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dirty="0"/>
            <a:t>*確定終止點</a:t>
          </a:r>
        </a:p>
        <a:p>
          <a:pPr marL="0"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200" b="1" dirty="0"/>
        </a:p>
      </dgm:t>
    </dgm:pt>
    <dgm:pt modelId="{F5718D8B-C329-6E44-96DA-EF0D404F7D0B}" type="parTrans" cxnId="{94D2E8E7-ABD2-5740-87E6-7194FFE6B378}">
      <dgm:prSet/>
      <dgm:spPr/>
      <dgm:t>
        <a:bodyPr/>
        <a:lstStyle/>
        <a:p>
          <a:endParaRPr lang="zh-TW" altLang="en-US"/>
        </a:p>
      </dgm:t>
    </dgm:pt>
    <dgm:pt modelId="{D73A7F4F-569A-C44C-983A-17227FCE537F}" type="sibTrans" cxnId="{94D2E8E7-ABD2-5740-87E6-7194FFE6B378}">
      <dgm:prSet/>
      <dgm:spPr/>
      <dgm:t>
        <a:bodyPr/>
        <a:lstStyle/>
        <a:p>
          <a:endParaRPr lang="zh-TW" altLang="en-US"/>
        </a:p>
      </dgm:t>
    </dgm:pt>
    <dgm:pt modelId="{062CF5AB-7750-944A-9A6D-9D8D6A8CC2E4}">
      <dgm:prSet custT="1"/>
      <dgm:spPr/>
      <dgm:t>
        <a:bodyPr/>
        <a:lstStyle/>
        <a:p>
          <a:r>
            <a:rPr lang="zh-TW" altLang="en-US" sz="2000" b="1" dirty="0"/>
            <a:t>裁判鳴哨</a:t>
          </a:r>
          <a:endParaRPr lang="en-US" altLang="zh-TW" sz="2000" b="1" dirty="0"/>
        </a:p>
        <a:p>
          <a:r>
            <a:rPr lang="zh-TW" altLang="en-US" sz="2000" b="1" dirty="0"/>
            <a:t>計時</a:t>
          </a:r>
          <a:r>
            <a:rPr lang="en-US" altLang="zh-TW" sz="2000" b="1" dirty="0"/>
            <a:t>90</a:t>
          </a:r>
          <a:r>
            <a:rPr lang="zh-TW" altLang="en-US" sz="2000" b="1" dirty="0"/>
            <a:t>秒</a:t>
          </a:r>
        </a:p>
      </dgm:t>
    </dgm:pt>
    <dgm:pt modelId="{7BFE71DB-A191-1042-A055-DE2A537EDBF1}" type="parTrans" cxnId="{C0CBE1B5-C8C0-874C-A5E5-ADCBEA0512C8}">
      <dgm:prSet/>
      <dgm:spPr/>
      <dgm:t>
        <a:bodyPr/>
        <a:lstStyle/>
        <a:p>
          <a:endParaRPr lang="zh-TW" altLang="en-US"/>
        </a:p>
      </dgm:t>
    </dgm:pt>
    <dgm:pt modelId="{0EA2C227-D114-7C47-BB84-EA767840B2B5}" type="sibTrans" cxnId="{C0CBE1B5-C8C0-874C-A5E5-ADCBEA0512C8}">
      <dgm:prSet/>
      <dgm:spPr/>
      <dgm:t>
        <a:bodyPr/>
        <a:lstStyle/>
        <a:p>
          <a:endParaRPr lang="zh-TW" altLang="en-US"/>
        </a:p>
      </dgm:t>
    </dgm:pt>
    <dgm:pt modelId="{7081CAB5-CCD2-C344-BCBA-F2FB4F6A102C}">
      <dgm:prSet custT="1"/>
      <dgm:spPr/>
      <dgm:t>
        <a:bodyPr/>
        <a:lstStyle/>
        <a:p>
          <a:r>
            <a:rPr lang="zh-TW" altLang="en-US" sz="1600" b="1" dirty="0"/>
            <a:t>隊伍需使用</a:t>
          </a:r>
          <a:endParaRPr lang="en-US" altLang="zh-TW" sz="1600" b="1" dirty="0"/>
        </a:p>
        <a:p>
          <a:r>
            <a:rPr lang="zh-TW" altLang="en-US" sz="1600" b="1" dirty="0"/>
            <a:t>Ｉ</a:t>
          </a:r>
          <a:r>
            <a:rPr lang="en-US" altLang="zh-TW" sz="1600" b="1" dirty="0"/>
            <a:t>OT</a:t>
          </a:r>
          <a:r>
            <a:rPr lang="zh-TW" altLang="en-US" sz="1600" b="1" dirty="0"/>
            <a:t>啟動或非直接觸控啟動</a:t>
          </a:r>
          <a:endParaRPr lang="en-US" altLang="zh-TW" sz="1600" b="1" dirty="0"/>
        </a:p>
      </dgm:t>
    </dgm:pt>
    <dgm:pt modelId="{0335027B-8138-664C-8049-35B44D527FF2}" type="parTrans" cxnId="{4C4F0B03-1C18-8B48-9FB9-524A12A370DB}">
      <dgm:prSet/>
      <dgm:spPr/>
      <dgm:t>
        <a:bodyPr/>
        <a:lstStyle/>
        <a:p>
          <a:endParaRPr lang="zh-TW" altLang="en-US"/>
        </a:p>
      </dgm:t>
    </dgm:pt>
    <dgm:pt modelId="{55F1CAD9-4DDE-944D-B5DF-F9C0C02ADB69}" type="sibTrans" cxnId="{4C4F0B03-1C18-8B48-9FB9-524A12A370DB}">
      <dgm:prSet/>
      <dgm:spPr/>
      <dgm:t>
        <a:bodyPr/>
        <a:lstStyle/>
        <a:p>
          <a:endParaRPr lang="zh-TW" altLang="en-US"/>
        </a:p>
      </dgm:t>
    </dgm:pt>
    <dgm:pt modelId="{9E41884F-E610-0F40-A3A0-65AA4136DB1B}">
      <dgm:prSet custT="1"/>
      <dgm:spPr/>
      <dgm:t>
        <a:bodyPr/>
        <a:lstStyle/>
        <a:p>
          <a:r>
            <a:rPr lang="zh-TW" altLang="en-US" sz="1200" dirty="0">
              <a:solidFill>
                <a:schemeClr val="tx1"/>
              </a:solidFill>
            </a:rPr>
            <a:t>成功啟動後，手動扣</a:t>
          </a:r>
          <a:r>
            <a:rPr lang="en-US" altLang="zh-TW" sz="1200" dirty="0">
              <a:solidFill>
                <a:schemeClr val="tx1"/>
              </a:solidFill>
            </a:rPr>
            <a:t>1</a:t>
          </a:r>
          <a:r>
            <a:rPr lang="zh-TW" altLang="en-US" sz="1200" dirty="0">
              <a:solidFill>
                <a:schemeClr val="tx1"/>
              </a:solidFill>
            </a:rPr>
            <a:t>點。</a:t>
          </a:r>
          <a:endParaRPr lang="en-US" altLang="zh-TW" sz="1200" dirty="0">
            <a:solidFill>
              <a:schemeClr val="tx1"/>
            </a:solidFill>
          </a:endParaRPr>
        </a:p>
        <a:p>
          <a:r>
            <a:rPr lang="zh-TW" altLang="en-US" sz="1200" dirty="0">
              <a:solidFill>
                <a:schemeClr val="tx1"/>
              </a:solidFill>
            </a:rPr>
            <a:t>*舉例：掉落珠子不扣點，掉落珠子不用撿回軌道</a:t>
          </a:r>
        </a:p>
      </dgm:t>
    </dgm:pt>
    <dgm:pt modelId="{6001F599-8077-C84E-B5F1-4913FAE1BBCA}" type="parTrans" cxnId="{9753695F-7BDE-3448-BFA1-4394AA57D3E3}">
      <dgm:prSet/>
      <dgm:spPr/>
      <dgm:t>
        <a:bodyPr/>
        <a:lstStyle/>
        <a:p>
          <a:endParaRPr lang="zh-TW" altLang="en-US"/>
        </a:p>
      </dgm:t>
    </dgm:pt>
    <dgm:pt modelId="{7F599B36-9C71-5249-9C2F-EF2922191FC9}" type="sibTrans" cxnId="{9753695F-7BDE-3448-BFA1-4394AA57D3E3}">
      <dgm:prSet/>
      <dgm:spPr/>
      <dgm:t>
        <a:bodyPr/>
        <a:lstStyle/>
        <a:p>
          <a:endParaRPr lang="zh-TW" altLang="en-US"/>
        </a:p>
      </dgm:t>
    </dgm:pt>
    <dgm:pt modelId="{8E7965E3-AD13-7B4C-B88D-280037873B6A}">
      <dgm:prSet/>
      <dgm:spPr/>
      <dgm:t>
        <a:bodyPr/>
        <a:lstStyle/>
        <a:p>
          <a:r>
            <a:rPr lang="zh-TW" altLang="en-US" dirty="0"/>
            <a:t>計分停止條件</a:t>
          </a:r>
          <a:endParaRPr lang="en-US" altLang="zh-TW" dirty="0"/>
        </a:p>
        <a:p>
          <a:r>
            <a:rPr lang="zh-TW" altLang="en-US" dirty="0"/>
            <a:t>秒數</a:t>
          </a:r>
          <a:r>
            <a:rPr lang="en-US" altLang="zh-TW" dirty="0"/>
            <a:t>90</a:t>
          </a:r>
          <a:r>
            <a:rPr lang="zh-TW" altLang="en-US" dirty="0"/>
            <a:t>秒用盡停止</a:t>
          </a:r>
        </a:p>
      </dgm:t>
    </dgm:pt>
    <dgm:pt modelId="{DBB303C0-B614-EC49-A4C2-A28F7EC8BB86}" type="parTrans" cxnId="{732AB3A6-E9E4-AF45-BEE1-F34D8118A930}">
      <dgm:prSet/>
      <dgm:spPr/>
      <dgm:t>
        <a:bodyPr/>
        <a:lstStyle/>
        <a:p>
          <a:endParaRPr lang="zh-TW" altLang="en-US"/>
        </a:p>
      </dgm:t>
    </dgm:pt>
    <dgm:pt modelId="{4B90AAFF-7FC5-FE4B-82B0-0C42C32C19BA}" type="sibTrans" cxnId="{732AB3A6-E9E4-AF45-BEE1-F34D8118A930}">
      <dgm:prSet/>
      <dgm:spPr/>
      <dgm:t>
        <a:bodyPr/>
        <a:lstStyle/>
        <a:p>
          <a:endParaRPr lang="zh-TW" altLang="en-US"/>
        </a:p>
      </dgm:t>
    </dgm:pt>
    <dgm:pt modelId="{23C0AAA6-50A7-4117-A5BF-FC91FB56AC1E}">
      <dgm:prSet/>
      <dgm:spPr/>
      <dgm:t>
        <a:bodyPr/>
        <a:lstStyle/>
        <a:p>
          <a:r>
            <a:rPr lang="zh-TW" altLang="en-US" dirty="0"/>
            <a:t>掉落不扣點</a:t>
          </a:r>
        </a:p>
      </dgm:t>
    </dgm:pt>
    <dgm:pt modelId="{55B37EAF-74D7-4C94-9329-583E46E43F64}" type="parTrans" cxnId="{6E68EECA-22EB-48EA-B4DC-A63F5361EBCB}">
      <dgm:prSet/>
      <dgm:spPr/>
      <dgm:t>
        <a:bodyPr/>
        <a:lstStyle/>
        <a:p>
          <a:endParaRPr lang="zh-TW" altLang="en-US"/>
        </a:p>
      </dgm:t>
    </dgm:pt>
    <dgm:pt modelId="{9D5A06ED-36DE-4618-869A-2B6FAFC9A5D0}" type="sibTrans" cxnId="{6E68EECA-22EB-48EA-B4DC-A63F5361EBCB}">
      <dgm:prSet/>
      <dgm:spPr/>
      <dgm:t>
        <a:bodyPr/>
        <a:lstStyle/>
        <a:p>
          <a:endParaRPr lang="zh-TW" altLang="en-US"/>
        </a:p>
      </dgm:t>
    </dgm:pt>
    <dgm:pt modelId="{3AA293F5-2F57-9741-89BC-A10335B69FEF}" type="pres">
      <dgm:prSet presAssocID="{B642B6A3-C810-A24A-8D72-323169D6E54E}" presName="CompostProcess" presStyleCnt="0">
        <dgm:presLayoutVars>
          <dgm:dir/>
          <dgm:resizeHandles val="exact"/>
        </dgm:presLayoutVars>
      </dgm:prSet>
      <dgm:spPr/>
    </dgm:pt>
    <dgm:pt modelId="{A6C61984-A0B2-8141-99CD-552BB7DE05FC}" type="pres">
      <dgm:prSet presAssocID="{B642B6A3-C810-A24A-8D72-323169D6E54E}" presName="arrow" presStyleLbl="bgShp" presStyleIdx="0" presStyleCnt="1" custLinFactNeighborX="-5855" custLinFactNeighborY="-926"/>
      <dgm:spPr/>
    </dgm:pt>
    <dgm:pt modelId="{4F5956B5-2027-604F-8CEC-7B45FA6FB9BE}" type="pres">
      <dgm:prSet presAssocID="{B642B6A3-C810-A24A-8D72-323169D6E54E}" presName="linearProcess" presStyleCnt="0"/>
      <dgm:spPr/>
    </dgm:pt>
    <dgm:pt modelId="{C1F43CEB-C41A-3046-97CD-2942023F7CBF}" type="pres">
      <dgm:prSet presAssocID="{259C6593-2F55-6C41-9408-24318913C050}" presName="textNode" presStyleLbl="node1" presStyleIdx="0" presStyleCnt="6" custLinFactNeighborX="16404" custLinFactNeighborY="1125">
        <dgm:presLayoutVars>
          <dgm:bulletEnabled val="1"/>
        </dgm:presLayoutVars>
      </dgm:prSet>
      <dgm:spPr/>
    </dgm:pt>
    <dgm:pt modelId="{70F63C53-F3CE-0D43-B44D-B5E79377AF62}" type="pres">
      <dgm:prSet presAssocID="{D73A7F4F-569A-C44C-983A-17227FCE537F}" presName="sibTrans" presStyleCnt="0"/>
      <dgm:spPr/>
    </dgm:pt>
    <dgm:pt modelId="{BB21AA2D-1AB7-4841-BC43-6CDF8610644F}" type="pres">
      <dgm:prSet presAssocID="{062CF5AB-7750-944A-9A6D-9D8D6A8CC2E4}" presName="textNode" presStyleLbl="node1" presStyleIdx="1" presStyleCnt="6" custLinFactNeighborX="16404" custLinFactNeighborY="1125">
        <dgm:presLayoutVars>
          <dgm:bulletEnabled val="1"/>
        </dgm:presLayoutVars>
      </dgm:prSet>
      <dgm:spPr/>
    </dgm:pt>
    <dgm:pt modelId="{B41E8359-45AD-0543-9D17-A765F000B502}" type="pres">
      <dgm:prSet presAssocID="{0EA2C227-D114-7C47-BB84-EA767840B2B5}" presName="sibTrans" presStyleCnt="0"/>
      <dgm:spPr/>
    </dgm:pt>
    <dgm:pt modelId="{0CE5EBFB-55FA-0A44-8E1D-8D66E0450348}" type="pres">
      <dgm:prSet presAssocID="{7081CAB5-CCD2-C344-BCBA-F2FB4F6A102C}" presName="textNode" presStyleLbl="node1" presStyleIdx="2" presStyleCnt="6" custScaleX="101078" custScaleY="111900" custLinFactNeighborX="16404" custLinFactNeighborY="1125">
        <dgm:presLayoutVars>
          <dgm:bulletEnabled val="1"/>
        </dgm:presLayoutVars>
      </dgm:prSet>
      <dgm:spPr/>
    </dgm:pt>
    <dgm:pt modelId="{8AD03E19-ED52-B449-8553-C8F21D351D91}" type="pres">
      <dgm:prSet presAssocID="{55F1CAD9-4DDE-944D-B5DF-F9C0C02ADB69}" presName="sibTrans" presStyleCnt="0"/>
      <dgm:spPr/>
    </dgm:pt>
    <dgm:pt modelId="{4A6BCC78-C418-B449-8DD1-5772402FC5EB}" type="pres">
      <dgm:prSet presAssocID="{9E41884F-E610-0F40-A3A0-65AA4136DB1B}" presName="textNode" presStyleLbl="node1" presStyleIdx="3" presStyleCnt="6" custScaleX="88325">
        <dgm:presLayoutVars>
          <dgm:bulletEnabled val="1"/>
        </dgm:presLayoutVars>
      </dgm:prSet>
      <dgm:spPr/>
    </dgm:pt>
    <dgm:pt modelId="{5E45650A-16AD-F64D-B65E-B455085F9D41}" type="pres">
      <dgm:prSet presAssocID="{7F599B36-9C71-5249-9C2F-EF2922191FC9}" presName="sibTrans" presStyleCnt="0"/>
      <dgm:spPr/>
    </dgm:pt>
    <dgm:pt modelId="{F7BE08EC-2C66-4736-A874-BCB1AA67A8F1}" type="pres">
      <dgm:prSet presAssocID="{23C0AAA6-50A7-4117-A5BF-FC91FB56AC1E}" presName="textNode" presStyleLbl="node1" presStyleIdx="4" presStyleCnt="6">
        <dgm:presLayoutVars>
          <dgm:bulletEnabled val="1"/>
        </dgm:presLayoutVars>
      </dgm:prSet>
      <dgm:spPr/>
    </dgm:pt>
    <dgm:pt modelId="{56C89F8D-F030-4728-A879-3E2D813ABE7B}" type="pres">
      <dgm:prSet presAssocID="{9D5A06ED-36DE-4618-869A-2B6FAFC9A5D0}" presName="sibTrans" presStyleCnt="0"/>
      <dgm:spPr/>
    </dgm:pt>
    <dgm:pt modelId="{6080E69E-E08D-274F-B175-7532B323919D}" type="pres">
      <dgm:prSet presAssocID="{8E7965E3-AD13-7B4C-B88D-280037873B6A}" presName="textNode" presStyleLbl="node1" presStyleIdx="5" presStyleCnt="6" custScaleX="80387" custLinFactNeighborX="46269" custLinFactNeighborY="0">
        <dgm:presLayoutVars>
          <dgm:bulletEnabled val="1"/>
        </dgm:presLayoutVars>
      </dgm:prSet>
      <dgm:spPr/>
    </dgm:pt>
  </dgm:ptLst>
  <dgm:cxnLst>
    <dgm:cxn modelId="{4C4F0B03-1C18-8B48-9FB9-524A12A370DB}" srcId="{B642B6A3-C810-A24A-8D72-323169D6E54E}" destId="{7081CAB5-CCD2-C344-BCBA-F2FB4F6A102C}" srcOrd="2" destOrd="0" parTransId="{0335027B-8138-664C-8049-35B44D527FF2}" sibTransId="{55F1CAD9-4DDE-944D-B5DF-F9C0C02ADB69}"/>
    <dgm:cxn modelId="{B4DE2427-3318-434F-B96C-0A5CF121EAD8}" type="presOf" srcId="{23C0AAA6-50A7-4117-A5BF-FC91FB56AC1E}" destId="{F7BE08EC-2C66-4736-A874-BCB1AA67A8F1}" srcOrd="0" destOrd="0" presId="urn:microsoft.com/office/officeart/2005/8/layout/hProcess9"/>
    <dgm:cxn modelId="{9753695F-7BDE-3448-BFA1-4394AA57D3E3}" srcId="{B642B6A3-C810-A24A-8D72-323169D6E54E}" destId="{9E41884F-E610-0F40-A3A0-65AA4136DB1B}" srcOrd="3" destOrd="0" parTransId="{6001F599-8077-C84E-B5F1-4913FAE1BBCA}" sibTransId="{7F599B36-9C71-5249-9C2F-EF2922191FC9}"/>
    <dgm:cxn modelId="{E209DD6A-D08F-C54A-B9D8-5EA0CF33D4F1}" type="presOf" srcId="{259C6593-2F55-6C41-9408-24318913C050}" destId="{C1F43CEB-C41A-3046-97CD-2942023F7CBF}" srcOrd="0" destOrd="0" presId="urn:microsoft.com/office/officeart/2005/8/layout/hProcess9"/>
    <dgm:cxn modelId="{CB7E6D54-80EF-0649-A419-DFC6DFE71F4E}" type="presOf" srcId="{B642B6A3-C810-A24A-8D72-323169D6E54E}" destId="{3AA293F5-2F57-9741-89BC-A10335B69FEF}" srcOrd="0" destOrd="0" presId="urn:microsoft.com/office/officeart/2005/8/layout/hProcess9"/>
    <dgm:cxn modelId="{732AB3A6-E9E4-AF45-BEE1-F34D8118A930}" srcId="{B642B6A3-C810-A24A-8D72-323169D6E54E}" destId="{8E7965E3-AD13-7B4C-B88D-280037873B6A}" srcOrd="5" destOrd="0" parTransId="{DBB303C0-B614-EC49-A4C2-A28F7EC8BB86}" sibTransId="{4B90AAFF-7FC5-FE4B-82B0-0C42C32C19BA}"/>
    <dgm:cxn modelId="{EFFD24A8-5B22-3D48-B9A3-149B17DEBD7F}" type="presOf" srcId="{9E41884F-E610-0F40-A3A0-65AA4136DB1B}" destId="{4A6BCC78-C418-B449-8DD1-5772402FC5EB}" srcOrd="0" destOrd="0" presId="urn:microsoft.com/office/officeart/2005/8/layout/hProcess9"/>
    <dgm:cxn modelId="{D09976A8-F010-B94A-BA8C-A1BE801B465B}" type="presOf" srcId="{8E7965E3-AD13-7B4C-B88D-280037873B6A}" destId="{6080E69E-E08D-274F-B175-7532B323919D}" srcOrd="0" destOrd="0" presId="urn:microsoft.com/office/officeart/2005/8/layout/hProcess9"/>
    <dgm:cxn modelId="{C0CBE1B5-C8C0-874C-A5E5-ADCBEA0512C8}" srcId="{B642B6A3-C810-A24A-8D72-323169D6E54E}" destId="{062CF5AB-7750-944A-9A6D-9D8D6A8CC2E4}" srcOrd="1" destOrd="0" parTransId="{7BFE71DB-A191-1042-A055-DE2A537EDBF1}" sibTransId="{0EA2C227-D114-7C47-BB84-EA767840B2B5}"/>
    <dgm:cxn modelId="{6E68EECA-22EB-48EA-B4DC-A63F5361EBCB}" srcId="{B642B6A3-C810-A24A-8D72-323169D6E54E}" destId="{23C0AAA6-50A7-4117-A5BF-FC91FB56AC1E}" srcOrd="4" destOrd="0" parTransId="{55B37EAF-74D7-4C94-9329-583E46E43F64}" sibTransId="{9D5A06ED-36DE-4618-869A-2B6FAFC9A5D0}"/>
    <dgm:cxn modelId="{FB0F39D3-9504-6446-B751-A060951B279E}" type="presOf" srcId="{062CF5AB-7750-944A-9A6D-9D8D6A8CC2E4}" destId="{BB21AA2D-1AB7-4841-BC43-6CDF8610644F}" srcOrd="0" destOrd="0" presId="urn:microsoft.com/office/officeart/2005/8/layout/hProcess9"/>
    <dgm:cxn modelId="{94D2E8E7-ABD2-5740-87E6-7194FFE6B378}" srcId="{B642B6A3-C810-A24A-8D72-323169D6E54E}" destId="{259C6593-2F55-6C41-9408-24318913C050}" srcOrd="0" destOrd="0" parTransId="{F5718D8B-C329-6E44-96DA-EF0D404F7D0B}" sibTransId="{D73A7F4F-569A-C44C-983A-17227FCE537F}"/>
    <dgm:cxn modelId="{6D1740FB-31C6-874D-8469-7AAA1395D4ED}" type="presOf" srcId="{7081CAB5-CCD2-C344-BCBA-F2FB4F6A102C}" destId="{0CE5EBFB-55FA-0A44-8E1D-8D66E0450348}" srcOrd="0" destOrd="0" presId="urn:microsoft.com/office/officeart/2005/8/layout/hProcess9"/>
    <dgm:cxn modelId="{8CD28C27-DCD2-B646-B517-D5FF9CD3FCB4}" type="presParOf" srcId="{3AA293F5-2F57-9741-89BC-A10335B69FEF}" destId="{A6C61984-A0B2-8141-99CD-552BB7DE05FC}" srcOrd="0" destOrd="0" presId="urn:microsoft.com/office/officeart/2005/8/layout/hProcess9"/>
    <dgm:cxn modelId="{85270A7E-E55D-5F48-A1F2-FCCC7553C7BE}" type="presParOf" srcId="{3AA293F5-2F57-9741-89BC-A10335B69FEF}" destId="{4F5956B5-2027-604F-8CEC-7B45FA6FB9BE}" srcOrd="1" destOrd="0" presId="urn:microsoft.com/office/officeart/2005/8/layout/hProcess9"/>
    <dgm:cxn modelId="{BEC7C089-5596-A848-9DED-DE1F3DC39249}" type="presParOf" srcId="{4F5956B5-2027-604F-8CEC-7B45FA6FB9BE}" destId="{C1F43CEB-C41A-3046-97CD-2942023F7CBF}" srcOrd="0" destOrd="0" presId="urn:microsoft.com/office/officeart/2005/8/layout/hProcess9"/>
    <dgm:cxn modelId="{130F35F9-C3A0-2E4F-A0B7-4A243C0EA930}" type="presParOf" srcId="{4F5956B5-2027-604F-8CEC-7B45FA6FB9BE}" destId="{70F63C53-F3CE-0D43-B44D-B5E79377AF62}" srcOrd="1" destOrd="0" presId="urn:microsoft.com/office/officeart/2005/8/layout/hProcess9"/>
    <dgm:cxn modelId="{B6705807-991E-114A-BC2B-E2938E0BAD1E}" type="presParOf" srcId="{4F5956B5-2027-604F-8CEC-7B45FA6FB9BE}" destId="{BB21AA2D-1AB7-4841-BC43-6CDF8610644F}" srcOrd="2" destOrd="0" presId="urn:microsoft.com/office/officeart/2005/8/layout/hProcess9"/>
    <dgm:cxn modelId="{EE16F55D-A756-EC48-BB7E-950595F2080F}" type="presParOf" srcId="{4F5956B5-2027-604F-8CEC-7B45FA6FB9BE}" destId="{B41E8359-45AD-0543-9D17-A765F000B502}" srcOrd="3" destOrd="0" presId="urn:microsoft.com/office/officeart/2005/8/layout/hProcess9"/>
    <dgm:cxn modelId="{5C3DF195-C4E3-144A-997F-2C33617527C0}" type="presParOf" srcId="{4F5956B5-2027-604F-8CEC-7B45FA6FB9BE}" destId="{0CE5EBFB-55FA-0A44-8E1D-8D66E0450348}" srcOrd="4" destOrd="0" presId="urn:microsoft.com/office/officeart/2005/8/layout/hProcess9"/>
    <dgm:cxn modelId="{1EBF8EB1-61DF-B14E-AC1E-05506D082AA3}" type="presParOf" srcId="{4F5956B5-2027-604F-8CEC-7B45FA6FB9BE}" destId="{8AD03E19-ED52-B449-8553-C8F21D351D91}" srcOrd="5" destOrd="0" presId="urn:microsoft.com/office/officeart/2005/8/layout/hProcess9"/>
    <dgm:cxn modelId="{216956CC-7F8B-874C-88D1-AD53B015028C}" type="presParOf" srcId="{4F5956B5-2027-604F-8CEC-7B45FA6FB9BE}" destId="{4A6BCC78-C418-B449-8DD1-5772402FC5EB}" srcOrd="6" destOrd="0" presId="urn:microsoft.com/office/officeart/2005/8/layout/hProcess9"/>
    <dgm:cxn modelId="{CD573D23-DD71-D845-97A7-6DD14563774C}" type="presParOf" srcId="{4F5956B5-2027-604F-8CEC-7B45FA6FB9BE}" destId="{5E45650A-16AD-F64D-B65E-B455085F9D41}" srcOrd="7" destOrd="0" presId="urn:microsoft.com/office/officeart/2005/8/layout/hProcess9"/>
    <dgm:cxn modelId="{68516011-31B9-4FBD-9317-E65A96C10119}" type="presParOf" srcId="{4F5956B5-2027-604F-8CEC-7B45FA6FB9BE}" destId="{F7BE08EC-2C66-4736-A874-BCB1AA67A8F1}" srcOrd="8" destOrd="0" presId="urn:microsoft.com/office/officeart/2005/8/layout/hProcess9"/>
    <dgm:cxn modelId="{209AC6C0-F4C0-4899-8BE0-B4D802E8CF1B}" type="presParOf" srcId="{4F5956B5-2027-604F-8CEC-7B45FA6FB9BE}" destId="{56C89F8D-F030-4728-A879-3E2D813ABE7B}" srcOrd="9" destOrd="0" presId="urn:microsoft.com/office/officeart/2005/8/layout/hProcess9"/>
    <dgm:cxn modelId="{2A141026-2264-244A-8197-5E06B9DE1541}" type="presParOf" srcId="{4F5956B5-2027-604F-8CEC-7B45FA6FB9BE}" destId="{6080E69E-E08D-274F-B175-7532B323919D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AB598C-DB94-4D3C-AEB1-FB083D0F3BF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34D1BF39-2432-43EC-A73E-A81BCE165794}">
      <dgm:prSet phldrT="[文字]"/>
      <dgm:spPr>
        <a:solidFill>
          <a:srgbClr val="00B0F0"/>
        </a:solidFill>
      </dgm:spPr>
      <dgm:t>
        <a:bodyPr/>
        <a:lstStyle/>
        <a:p>
          <a:r>
            <a:rPr lang="en-US" altLang="zh-TW" dirty="0"/>
            <a:t>STEM</a:t>
          </a:r>
          <a:r>
            <a:rPr lang="zh-TW" altLang="en-US" dirty="0"/>
            <a:t>應用</a:t>
          </a:r>
          <a:r>
            <a:rPr lang="en-US" altLang="zh-TW" dirty="0"/>
            <a:t>+AI</a:t>
          </a:r>
          <a:r>
            <a:rPr lang="zh-TW" altLang="en-US" dirty="0"/>
            <a:t>應用</a:t>
          </a:r>
        </a:p>
      </dgm:t>
    </dgm:pt>
    <dgm:pt modelId="{2A7A3B45-9E7A-4594-BCF3-9F30981E5CBE}" type="parTrans" cxnId="{1E48FA2B-CDB5-4E25-A91C-31D8ED31EB74}">
      <dgm:prSet/>
      <dgm:spPr/>
      <dgm:t>
        <a:bodyPr/>
        <a:lstStyle/>
        <a:p>
          <a:endParaRPr lang="zh-TW" altLang="en-US"/>
        </a:p>
      </dgm:t>
    </dgm:pt>
    <dgm:pt modelId="{02EC9C72-CACE-42A7-9237-9C25C79BE75D}" type="sibTrans" cxnId="{1E48FA2B-CDB5-4E25-A91C-31D8ED31EB74}">
      <dgm:prSet/>
      <dgm:spPr/>
      <dgm:t>
        <a:bodyPr/>
        <a:lstStyle/>
        <a:p>
          <a:r>
            <a:rPr lang="en-US" altLang="zh-TW" dirty="0">
              <a:solidFill>
                <a:srgbClr val="FF0000"/>
              </a:solidFill>
            </a:rPr>
            <a:t>+</a:t>
          </a:r>
          <a:endParaRPr lang="zh-TW" altLang="en-US" dirty="0">
            <a:solidFill>
              <a:srgbClr val="FF0000"/>
            </a:solidFill>
          </a:endParaRPr>
        </a:p>
      </dgm:t>
    </dgm:pt>
    <dgm:pt modelId="{F0B61CCD-359C-45C5-B286-F91AD3111979}">
      <dgm:prSet phldrT="[文字]" custT="1"/>
      <dgm:spPr/>
      <dgm:t>
        <a:bodyPr/>
        <a:lstStyle/>
        <a:p>
          <a:r>
            <a:rPr lang="zh-TW" altLang="en-US" sz="1600" dirty="0"/>
            <a:t>現場評比</a:t>
          </a:r>
          <a:r>
            <a:rPr lang="en-US" altLang="zh-TW" sz="1600" dirty="0"/>
            <a:t>(30%)+AI</a:t>
          </a:r>
          <a:r>
            <a:rPr lang="zh-TW" altLang="en-US" sz="1600" dirty="0"/>
            <a:t>應用</a:t>
          </a:r>
          <a:r>
            <a:rPr lang="en-US" altLang="zh-TW" sz="1600" dirty="0"/>
            <a:t>(</a:t>
          </a:r>
          <a:r>
            <a:rPr lang="zh-TW" altLang="en-US" sz="1600" dirty="0"/>
            <a:t>該項</a:t>
          </a:r>
          <a:r>
            <a:rPr lang="en-US" altLang="zh-TW" sz="1600" dirty="0"/>
            <a:t>5%</a:t>
          </a:r>
          <a:r>
            <a:rPr lang="zh-TW" altLang="en-US" sz="1600" dirty="0"/>
            <a:t>維加分項</a:t>
          </a:r>
          <a:r>
            <a:rPr lang="en-US" altLang="zh-TW" sz="1600" dirty="0"/>
            <a:t>)</a:t>
          </a:r>
          <a:endParaRPr lang="zh-TW" altLang="en-US" sz="1600" dirty="0"/>
        </a:p>
      </dgm:t>
    </dgm:pt>
    <dgm:pt modelId="{8CFFE351-3872-4EDB-8769-CA38B95822DE}" type="parTrans" cxnId="{08D4D4D0-4DA8-4D17-A744-FEE30977D9A5}">
      <dgm:prSet/>
      <dgm:spPr/>
      <dgm:t>
        <a:bodyPr/>
        <a:lstStyle/>
        <a:p>
          <a:endParaRPr lang="zh-TW" altLang="en-US"/>
        </a:p>
      </dgm:t>
    </dgm:pt>
    <dgm:pt modelId="{84669C25-55F7-44FE-804E-962449FDAAFE}" type="sibTrans" cxnId="{08D4D4D0-4DA8-4D17-A744-FEE30977D9A5}">
      <dgm:prSet/>
      <dgm:spPr/>
      <dgm:t>
        <a:bodyPr/>
        <a:lstStyle/>
        <a:p>
          <a:endParaRPr lang="zh-TW" altLang="en-US"/>
        </a:p>
      </dgm:t>
    </dgm:pt>
    <dgm:pt modelId="{1676ADF0-3775-4419-BAEB-2636B945EB7A}">
      <dgm:prSet phldrT="[文字]"/>
      <dgm:spPr>
        <a:solidFill>
          <a:srgbClr val="00B0F0"/>
        </a:solidFill>
      </dgm:spPr>
      <dgm:t>
        <a:bodyPr/>
        <a:lstStyle/>
        <a:p>
          <a:r>
            <a:rPr lang="zh-TW" altLang="en-US" dirty="0"/>
            <a:t>設計創新</a:t>
          </a:r>
          <a:r>
            <a:rPr lang="en-US" altLang="zh-TW" dirty="0"/>
            <a:t>/</a:t>
          </a:r>
          <a:r>
            <a:rPr lang="zh-TW" altLang="en-US" dirty="0"/>
            <a:t>整體美感</a:t>
          </a:r>
        </a:p>
      </dgm:t>
    </dgm:pt>
    <dgm:pt modelId="{C1CC6C13-A15D-4FDE-83DE-8542C3DB009C}" type="parTrans" cxnId="{C4B347F9-999B-48E3-94B7-31339D7EFF28}">
      <dgm:prSet/>
      <dgm:spPr/>
      <dgm:t>
        <a:bodyPr/>
        <a:lstStyle/>
        <a:p>
          <a:endParaRPr lang="zh-TW" altLang="en-US"/>
        </a:p>
      </dgm:t>
    </dgm:pt>
    <dgm:pt modelId="{DCF8DA67-1611-4124-B1EF-1082924427C3}" type="sibTrans" cxnId="{C4B347F9-999B-48E3-94B7-31339D7EFF28}">
      <dgm:prSet/>
      <dgm:spPr/>
      <dgm:t>
        <a:bodyPr/>
        <a:lstStyle/>
        <a:p>
          <a:endParaRPr lang="zh-TW" altLang="en-US" dirty="0">
            <a:solidFill>
              <a:srgbClr val="FF0000"/>
            </a:solidFill>
          </a:endParaRPr>
        </a:p>
      </dgm:t>
    </dgm:pt>
    <dgm:pt modelId="{DC5249EE-371A-42B0-B133-CFF175DAD6A2}">
      <dgm:prSet phldrT="[文字]"/>
      <dgm:spPr/>
      <dgm:t>
        <a:bodyPr/>
        <a:lstStyle/>
        <a:p>
          <a:r>
            <a:rPr lang="en-US" altLang="zh-TW" sz="2200"/>
            <a:t>30%</a:t>
          </a:r>
          <a:endParaRPr lang="zh-TW" altLang="en-US" sz="2200" dirty="0"/>
        </a:p>
      </dgm:t>
    </dgm:pt>
    <dgm:pt modelId="{9D557308-984B-4A87-BAE4-214DBAD18CB1}" type="par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A04595F7-144A-47F6-A45C-48CBF5737BD6}" type="sibTrans" cxnId="{AB08EC3E-2EA4-4A10-A296-F286FB6DC88A}">
      <dgm:prSet/>
      <dgm:spPr/>
      <dgm:t>
        <a:bodyPr/>
        <a:lstStyle/>
        <a:p>
          <a:endParaRPr lang="zh-TW" altLang="en-US"/>
        </a:p>
      </dgm:t>
    </dgm:pt>
    <dgm:pt modelId="{40A7275A-7355-4B1C-908D-8A73697DAE9D}">
      <dgm:prSet phldrT="[文字]" custT="1"/>
      <dgm:spPr/>
      <dgm:t>
        <a:bodyPr/>
        <a:lstStyle/>
        <a:p>
          <a:r>
            <a:rPr lang="zh-TW" altLang="en-US" sz="1600" dirty="0"/>
            <a:t>評審參考隊伍提供</a:t>
          </a:r>
          <a:r>
            <a:rPr lang="zh-TW" altLang="en-US" sz="1600" dirty="0">
              <a:solidFill>
                <a:srgbClr val="FF0000"/>
              </a:solidFill>
            </a:rPr>
            <a:t>附件</a:t>
          </a:r>
          <a:r>
            <a:rPr lang="en-US" altLang="zh-TW" sz="1600" dirty="0">
              <a:solidFill>
                <a:srgbClr val="FF0000"/>
              </a:solidFill>
            </a:rPr>
            <a:t>5</a:t>
          </a:r>
          <a:r>
            <a:rPr lang="zh-TW" altLang="en-US" sz="1600" dirty="0">
              <a:solidFill>
                <a:srgbClr val="FF0000"/>
              </a:solidFill>
            </a:rPr>
            <a:t>及附件</a:t>
          </a:r>
          <a:r>
            <a:rPr lang="en-US" altLang="zh-TW" sz="1600" dirty="0">
              <a:solidFill>
                <a:srgbClr val="FF0000"/>
              </a:solidFill>
            </a:rPr>
            <a:t>6</a:t>
          </a:r>
          <a:endParaRPr lang="zh-TW" altLang="en-US" sz="1600" dirty="0"/>
        </a:p>
      </dgm:t>
    </dgm:pt>
    <dgm:pt modelId="{F4DEC471-7B7E-453D-97A4-E89C53CED073}" type="parTrans" cxnId="{EC4A3FD5-B21E-4326-8498-1BE3535E8B9B}">
      <dgm:prSet/>
      <dgm:spPr/>
      <dgm:t>
        <a:bodyPr/>
        <a:lstStyle/>
        <a:p>
          <a:endParaRPr lang="zh-TW" altLang="en-US"/>
        </a:p>
      </dgm:t>
    </dgm:pt>
    <dgm:pt modelId="{442BDB60-8A4B-4AC1-92DB-E5CCCAE6EC67}" type="sibTrans" cxnId="{EC4A3FD5-B21E-4326-8498-1BE3535E8B9B}">
      <dgm:prSet/>
      <dgm:spPr/>
      <dgm:t>
        <a:bodyPr/>
        <a:lstStyle/>
        <a:p>
          <a:endParaRPr lang="zh-TW" altLang="en-US"/>
        </a:p>
      </dgm:t>
    </dgm:pt>
    <dgm:pt modelId="{80ACD672-C4D7-4972-9EDE-9212DE4A6B42}">
      <dgm:prSet phldrT="[文字]" custT="1"/>
      <dgm:spPr/>
      <dgm:t>
        <a:bodyPr/>
        <a:lstStyle/>
        <a:p>
          <a:r>
            <a:rPr lang="zh-TW" altLang="en-US" sz="1400" dirty="0"/>
            <a:t>評審參考隊伍提供</a:t>
          </a:r>
          <a:r>
            <a:rPr lang="zh-TW" altLang="en-US" sz="1400" dirty="0">
              <a:solidFill>
                <a:srgbClr val="FF0000"/>
              </a:solidFill>
            </a:rPr>
            <a:t>附件</a:t>
          </a:r>
          <a:r>
            <a:rPr lang="en-US" altLang="zh-TW" sz="1400" dirty="0">
              <a:solidFill>
                <a:srgbClr val="FF0000"/>
              </a:solidFill>
            </a:rPr>
            <a:t>5</a:t>
          </a:r>
          <a:endParaRPr lang="zh-TW" altLang="en-US" sz="1400" dirty="0"/>
        </a:p>
      </dgm:t>
    </dgm:pt>
    <dgm:pt modelId="{D05E0F4D-191C-4365-B9A8-44D9C110C178}" type="parTrans" cxnId="{C0FEF14E-2E44-486E-B2AC-50E05DE9EE73}">
      <dgm:prSet/>
      <dgm:spPr/>
      <dgm:t>
        <a:bodyPr/>
        <a:lstStyle/>
        <a:p>
          <a:endParaRPr lang="zh-TW" altLang="en-US"/>
        </a:p>
      </dgm:t>
    </dgm:pt>
    <dgm:pt modelId="{92C735DA-6303-4C97-8F73-C585E7EF21B8}" type="sibTrans" cxnId="{C0FEF14E-2E44-486E-B2AC-50E05DE9EE73}">
      <dgm:prSet/>
      <dgm:spPr/>
      <dgm:t>
        <a:bodyPr/>
        <a:lstStyle/>
        <a:p>
          <a:endParaRPr lang="zh-TW" altLang="en-US"/>
        </a:p>
      </dgm:t>
    </dgm:pt>
    <dgm:pt modelId="{E050B8B4-2E21-40A7-AA92-30420E4AD20C}" type="pres">
      <dgm:prSet presAssocID="{B5AB598C-DB94-4D3C-AEB1-FB083D0F3BF7}" presName="linearFlow" presStyleCnt="0">
        <dgm:presLayoutVars>
          <dgm:dir/>
          <dgm:animLvl val="lvl"/>
          <dgm:resizeHandles val="exact"/>
        </dgm:presLayoutVars>
      </dgm:prSet>
      <dgm:spPr/>
    </dgm:pt>
    <dgm:pt modelId="{5A8B8A20-8F38-4CF8-B203-5F2678A3C5AF}" type="pres">
      <dgm:prSet presAssocID="{34D1BF39-2432-43EC-A73E-A81BCE165794}" presName="composite" presStyleCnt="0"/>
      <dgm:spPr/>
    </dgm:pt>
    <dgm:pt modelId="{6DEFF2A4-D0F8-4104-9F58-F2F3FF05146E}" type="pres">
      <dgm:prSet presAssocID="{34D1BF39-2432-43EC-A73E-A81BCE165794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8980D39C-0188-4505-B118-411D487429D7}" type="pres">
      <dgm:prSet presAssocID="{34D1BF39-2432-43EC-A73E-A81BCE165794}" presName="parSh" presStyleLbl="node1" presStyleIdx="0" presStyleCnt="2"/>
      <dgm:spPr/>
    </dgm:pt>
    <dgm:pt modelId="{3BDE59E2-6575-4CF6-BD17-A6CE514A7F27}" type="pres">
      <dgm:prSet presAssocID="{34D1BF39-2432-43EC-A73E-A81BCE165794}" presName="desTx" presStyleLbl="fgAcc1" presStyleIdx="0" presStyleCnt="2" custScaleX="163087">
        <dgm:presLayoutVars>
          <dgm:bulletEnabled val="1"/>
        </dgm:presLayoutVars>
      </dgm:prSet>
      <dgm:spPr/>
    </dgm:pt>
    <dgm:pt modelId="{7E81FB9F-C464-4C89-A070-58DFF7CE5065}" type="pres">
      <dgm:prSet presAssocID="{02EC9C72-CACE-42A7-9237-9C25C79BE75D}" presName="sibTrans" presStyleLbl="sibTrans2D1" presStyleIdx="0" presStyleCnt="1"/>
      <dgm:spPr/>
    </dgm:pt>
    <dgm:pt modelId="{18B26BE9-D033-4953-A9E8-93CD093426C9}" type="pres">
      <dgm:prSet presAssocID="{02EC9C72-CACE-42A7-9237-9C25C79BE75D}" presName="connTx" presStyleLbl="sibTrans2D1" presStyleIdx="0" presStyleCnt="1"/>
      <dgm:spPr/>
    </dgm:pt>
    <dgm:pt modelId="{82823423-9901-4CB7-A698-FC546623FC0B}" type="pres">
      <dgm:prSet presAssocID="{1676ADF0-3775-4419-BAEB-2636B945EB7A}" presName="composite" presStyleCnt="0"/>
      <dgm:spPr/>
    </dgm:pt>
    <dgm:pt modelId="{C51618DE-5A7B-4E90-AB84-1BAA049C0245}" type="pres">
      <dgm:prSet presAssocID="{1676ADF0-3775-4419-BAEB-2636B945EB7A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7417B037-EFC6-4E65-ACE5-8A4D117F0A90}" type="pres">
      <dgm:prSet presAssocID="{1676ADF0-3775-4419-BAEB-2636B945EB7A}" presName="parSh" presStyleLbl="node1" presStyleIdx="1" presStyleCnt="2"/>
      <dgm:spPr/>
    </dgm:pt>
    <dgm:pt modelId="{88D5484D-F930-420E-AB37-C1B0A3E2E7B6}" type="pres">
      <dgm:prSet presAssocID="{1676ADF0-3775-4419-BAEB-2636B945EB7A}" presName="desTx" presStyleLbl="fgAcc1" presStyleIdx="1" presStyleCnt="2">
        <dgm:presLayoutVars>
          <dgm:bulletEnabled val="1"/>
        </dgm:presLayoutVars>
      </dgm:prSet>
      <dgm:spPr/>
    </dgm:pt>
  </dgm:ptLst>
  <dgm:cxnLst>
    <dgm:cxn modelId="{1E48FA2B-CDB5-4E25-A91C-31D8ED31EB74}" srcId="{B5AB598C-DB94-4D3C-AEB1-FB083D0F3BF7}" destId="{34D1BF39-2432-43EC-A73E-A81BCE165794}" srcOrd="0" destOrd="0" parTransId="{2A7A3B45-9E7A-4594-BCF3-9F30981E5CBE}" sibTransId="{02EC9C72-CACE-42A7-9237-9C25C79BE75D}"/>
    <dgm:cxn modelId="{AB08EC3E-2EA4-4A10-A296-F286FB6DC88A}" srcId="{1676ADF0-3775-4419-BAEB-2636B945EB7A}" destId="{DC5249EE-371A-42B0-B133-CFF175DAD6A2}" srcOrd="0" destOrd="0" parTransId="{9D557308-984B-4A87-BAE4-214DBAD18CB1}" sibTransId="{A04595F7-144A-47F6-A45C-48CBF5737BD6}"/>
    <dgm:cxn modelId="{3C22E366-DB95-4236-8B2D-356E1C0A9721}" type="presOf" srcId="{02EC9C72-CACE-42A7-9237-9C25C79BE75D}" destId="{18B26BE9-D033-4953-A9E8-93CD093426C9}" srcOrd="1" destOrd="0" presId="urn:microsoft.com/office/officeart/2005/8/layout/process3"/>
    <dgm:cxn modelId="{C0FEF14E-2E44-486E-B2AC-50E05DE9EE73}" srcId="{1676ADF0-3775-4419-BAEB-2636B945EB7A}" destId="{80ACD672-C4D7-4972-9EDE-9212DE4A6B42}" srcOrd="1" destOrd="0" parTransId="{D05E0F4D-191C-4365-B9A8-44D9C110C178}" sibTransId="{92C735DA-6303-4C97-8F73-C585E7EF21B8}"/>
    <dgm:cxn modelId="{47FD4186-6D7C-4EA2-8673-30A026C414C4}" type="presOf" srcId="{DC5249EE-371A-42B0-B133-CFF175DAD6A2}" destId="{88D5484D-F930-420E-AB37-C1B0A3E2E7B6}" srcOrd="0" destOrd="0" presId="urn:microsoft.com/office/officeart/2005/8/layout/process3"/>
    <dgm:cxn modelId="{142A2196-83DF-4AA2-8410-FF64859E90D2}" type="presOf" srcId="{1676ADF0-3775-4419-BAEB-2636B945EB7A}" destId="{C51618DE-5A7B-4E90-AB84-1BAA049C0245}" srcOrd="0" destOrd="0" presId="urn:microsoft.com/office/officeart/2005/8/layout/process3"/>
    <dgm:cxn modelId="{76CDC59B-2973-42BF-AE33-E10875B6A253}" type="presOf" srcId="{80ACD672-C4D7-4972-9EDE-9212DE4A6B42}" destId="{88D5484D-F930-420E-AB37-C1B0A3E2E7B6}" srcOrd="0" destOrd="1" presId="urn:microsoft.com/office/officeart/2005/8/layout/process3"/>
    <dgm:cxn modelId="{27AB80A0-0437-40D7-B0B5-8E6B3EEF6059}" type="presOf" srcId="{1676ADF0-3775-4419-BAEB-2636B945EB7A}" destId="{7417B037-EFC6-4E65-ACE5-8A4D117F0A90}" srcOrd="1" destOrd="0" presId="urn:microsoft.com/office/officeart/2005/8/layout/process3"/>
    <dgm:cxn modelId="{08D4D4D0-4DA8-4D17-A744-FEE30977D9A5}" srcId="{34D1BF39-2432-43EC-A73E-A81BCE165794}" destId="{F0B61CCD-359C-45C5-B286-F91AD3111979}" srcOrd="0" destOrd="0" parTransId="{8CFFE351-3872-4EDB-8769-CA38B95822DE}" sibTransId="{84669C25-55F7-44FE-804E-962449FDAAFE}"/>
    <dgm:cxn modelId="{EC4A3FD5-B21E-4326-8498-1BE3535E8B9B}" srcId="{34D1BF39-2432-43EC-A73E-A81BCE165794}" destId="{40A7275A-7355-4B1C-908D-8A73697DAE9D}" srcOrd="1" destOrd="0" parTransId="{F4DEC471-7B7E-453D-97A4-E89C53CED073}" sibTransId="{442BDB60-8A4B-4AC1-92DB-E5CCCAE6EC67}"/>
    <dgm:cxn modelId="{A37E1AD8-BF4F-4407-B43A-A7989356E4FF}" type="presOf" srcId="{34D1BF39-2432-43EC-A73E-A81BCE165794}" destId="{8980D39C-0188-4505-B118-411D487429D7}" srcOrd="1" destOrd="0" presId="urn:microsoft.com/office/officeart/2005/8/layout/process3"/>
    <dgm:cxn modelId="{B70581DA-17EC-4E7E-84F1-A845AF8493B3}" type="presOf" srcId="{F0B61CCD-359C-45C5-B286-F91AD3111979}" destId="{3BDE59E2-6575-4CF6-BD17-A6CE514A7F27}" srcOrd="0" destOrd="0" presId="urn:microsoft.com/office/officeart/2005/8/layout/process3"/>
    <dgm:cxn modelId="{D413C9E4-EDEA-4DD6-AF40-12C542AD4198}" type="presOf" srcId="{B5AB598C-DB94-4D3C-AEB1-FB083D0F3BF7}" destId="{E050B8B4-2E21-40A7-AA92-30420E4AD20C}" srcOrd="0" destOrd="0" presId="urn:microsoft.com/office/officeart/2005/8/layout/process3"/>
    <dgm:cxn modelId="{978A75F5-A726-4549-9672-1B5A62BED96E}" type="presOf" srcId="{34D1BF39-2432-43EC-A73E-A81BCE165794}" destId="{6DEFF2A4-D0F8-4104-9F58-F2F3FF05146E}" srcOrd="0" destOrd="0" presId="urn:microsoft.com/office/officeart/2005/8/layout/process3"/>
    <dgm:cxn modelId="{C4B347F9-999B-48E3-94B7-31339D7EFF28}" srcId="{B5AB598C-DB94-4D3C-AEB1-FB083D0F3BF7}" destId="{1676ADF0-3775-4419-BAEB-2636B945EB7A}" srcOrd="1" destOrd="0" parTransId="{C1CC6C13-A15D-4FDE-83DE-8542C3DB009C}" sibTransId="{DCF8DA67-1611-4124-B1EF-1082924427C3}"/>
    <dgm:cxn modelId="{9FB2DCFE-8EA8-41D2-BC72-D05981B523BC}" type="presOf" srcId="{02EC9C72-CACE-42A7-9237-9C25C79BE75D}" destId="{7E81FB9F-C464-4C89-A070-58DFF7CE5065}" srcOrd="0" destOrd="0" presId="urn:microsoft.com/office/officeart/2005/8/layout/process3"/>
    <dgm:cxn modelId="{D81244FF-14E4-4FA8-B93C-212418572363}" type="presOf" srcId="{40A7275A-7355-4B1C-908D-8A73697DAE9D}" destId="{3BDE59E2-6575-4CF6-BD17-A6CE514A7F27}" srcOrd="0" destOrd="1" presId="urn:microsoft.com/office/officeart/2005/8/layout/process3"/>
    <dgm:cxn modelId="{D5E6831D-C523-4B16-8BA2-858CFC11AB2E}" type="presParOf" srcId="{E050B8B4-2E21-40A7-AA92-30420E4AD20C}" destId="{5A8B8A20-8F38-4CF8-B203-5F2678A3C5AF}" srcOrd="0" destOrd="0" presId="urn:microsoft.com/office/officeart/2005/8/layout/process3"/>
    <dgm:cxn modelId="{F52BA12D-C6CF-4D63-B856-A61F0FFC3ACA}" type="presParOf" srcId="{5A8B8A20-8F38-4CF8-B203-5F2678A3C5AF}" destId="{6DEFF2A4-D0F8-4104-9F58-F2F3FF05146E}" srcOrd="0" destOrd="0" presId="urn:microsoft.com/office/officeart/2005/8/layout/process3"/>
    <dgm:cxn modelId="{0F9D394D-7E99-40B5-A605-0EE5C68A0B95}" type="presParOf" srcId="{5A8B8A20-8F38-4CF8-B203-5F2678A3C5AF}" destId="{8980D39C-0188-4505-B118-411D487429D7}" srcOrd="1" destOrd="0" presId="urn:microsoft.com/office/officeart/2005/8/layout/process3"/>
    <dgm:cxn modelId="{681316AB-4420-43A0-B60E-46EF30F43346}" type="presParOf" srcId="{5A8B8A20-8F38-4CF8-B203-5F2678A3C5AF}" destId="{3BDE59E2-6575-4CF6-BD17-A6CE514A7F27}" srcOrd="2" destOrd="0" presId="urn:microsoft.com/office/officeart/2005/8/layout/process3"/>
    <dgm:cxn modelId="{C38BB459-088A-42C4-852B-5C7805EAB125}" type="presParOf" srcId="{E050B8B4-2E21-40A7-AA92-30420E4AD20C}" destId="{7E81FB9F-C464-4C89-A070-58DFF7CE5065}" srcOrd="1" destOrd="0" presId="urn:microsoft.com/office/officeart/2005/8/layout/process3"/>
    <dgm:cxn modelId="{8249BC3F-CCFD-4D3D-AC5A-0FA31981C202}" type="presParOf" srcId="{7E81FB9F-C464-4C89-A070-58DFF7CE5065}" destId="{18B26BE9-D033-4953-A9E8-93CD093426C9}" srcOrd="0" destOrd="0" presId="urn:microsoft.com/office/officeart/2005/8/layout/process3"/>
    <dgm:cxn modelId="{B2D0CA50-A88D-40E8-A22E-40CE53448E3C}" type="presParOf" srcId="{E050B8B4-2E21-40A7-AA92-30420E4AD20C}" destId="{82823423-9901-4CB7-A698-FC546623FC0B}" srcOrd="2" destOrd="0" presId="urn:microsoft.com/office/officeart/2005/8/layout/process3"/>
    <dgm:cxn modelId="{E4041073-8439-4E4A-8A04-8A795AF86FCC}" type="presParOf" srcId="{82823423-9901-4CB7-A698-FC546623FC0B}" destId="{C51618DE-5A7B-4E90-AB84-1BAA049C0245}" srcOrd="0" destOrd="0" presId="urn:microsoft.com/office/officeart/2005/8/layout/process3"/>
    <dgm:cxn modelId="{75E55E18-C3CD-4E6B-8F71-00BB7048D8A9}" type="presParOf" srcId="{82823423-9901-4CB7-A698-FC546623FC0B}" destId="{7417B037-EFC6-4E65-ACE5-8A4D117F0A90}" srcOrd="1" destOrd="0" presId="urn:microsoft.com/office/officeart/2005/8/layout/process3"/>
    <dgm:cxn modelId="{7D98892F-2FB3-47F5-A27A-F3D58A5359DA}" type="presParOf" srcId="{82823423-9901-4CB7-A698-FC546623FC0B}" destId="{88D5484D-F930-420E-AB37-C1B0A3E2E7B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C17F04-BF4E-433C-8456-4D2C1303501D}" type="doc">
      <dgm:prSet loTypeId="urn:microsoft.com/office/officeart/2005/8/layout/hProcess9" loCatId="process" qsTypeId="urn:microsoft.com/office/officeart/2005/8/quickstyle/simple1" qsCatId="simple" csTypeId="urn:microsoft.com/office/officeart/2005/8/colors/accent3_3" csCatId="accent3" phldr="1"/>
      <dgm:spPr/>
    </dgm:pt>
    <dgm:pt modelId="{F9E2398F-8691-47A0-910E-F599A84B38F6}">
      <dgm:prSet phldrT="[文字]" custT="1"/>
      <dgm:spPr/>
      <dgm:t>
        <a:bodyPr/>
        <a:lstStyle/>
        <a:p>
          <a:r>
            <a:rPr lang="zh-TW" altLang="en-US" sz="1400" dirty="0"/>
            <a:t>評審確認隊伍資訊</a:t>
          </a:r>
        </a:p>
      </dgm:t>
    </dgm:pt>
    <dgm:pt modelId="{CEE3EA13-4321-4944-AFCB-66E17652766C}" type="parTrans" cxnId="{6D34DE5E-9DA9-4CF8-9B65-89AA2BC0C42C}">
      <dgm:prSet/>
      <dgm:spPr/>
      <dgm:t>
        <a:bodyPr/>
        <a:lstStyle/>
        <a:p>
          <a:endParaRPr lang="zh-TW" altLang="en-US"/>
        </a:p>
      </dgm:t>
    </dgm:pt>
    <dgm:pt modelId="{78398D5F-9845-491E-8E58-B78314493CAB}" type="sibTrans" cxnId="{6D34DE5E-9DA9-4CF8-9B65-89AA2BC0C42C}">
      <dgm:prSet/>
      <dgm:spPr/>
      <dgm:t>
        <a:bodyPr/>
        <a:lstStyle/>
        <a:p>
          <a:endParaRPr lang="zh-TW" altLang="en-US"/>
        </a:p>
      </dgm:t>
    </dgm:pt>
    <dgm:pt modelId="{71428263-6101-49FF-97AC-E305ECA6D128}">
      <dgm:prSet phldrT="[文字]" custT="1"/>
      <dgm:spPr/>
      <dgm:t>
        <a:bodyPr/>
        <a:lstStyle/>
        <a:p>
          <a:r>
            <a:rPr lang="zh-TW" altLang="en-US" sz="1400" dirty="0"/>
            <a:t>進行</a:t>
          </a:r>
          <a:r>
            <a:rPr lang="en-US" altLang="zh-TW" sz="1400" dirty="0"/>
            <a:t>STEM</a:t>
          </a:r>
          <a:r>
            <a:rPr lang="zh-TW" altLang="en-US" sz="1400" dirty="0"/>
            <a:t>應用評比</a:t>
          </a:r>
          <a:r>
            <a:rPr lang="en-US" altLang="zh-TW" sz="1400" dirty="0"/>
            <a:t>(</a:t>
          </a:r>
          <a:r>
            <a:rPr lang="zh-TW" altLang="en-US" sz="1400" dirty="0"/>
            <a:t>對照隊伍自評表</a:t>
          </a:r>
          <a:r>
            <a:rPr lang="en-US" altLang="zh-TW" sz="1400" dirty="0"/>
            <a:t>)+AI</a:t>
          </a:r>
          <a:r>
            <a:rPr lang="zh-TW" altLang="en-US" sz="1400" dirty="0"/>
            <a:t>應用</a:t>
          </a:r>
          <a:endParaRPr lang="en-US" altLang="zh-TW" sz="1400" dirty="0"/>
        </a:p>
      </dgm:t>
    </dgm:pt>
    <dgm:pt modelId="{E5C67CC1-CCA3-4304-9605-E81125BB301A}" type="parTrans" cxnId="{58F53CCA-F666-46BE-B4C7-2A90196BDF5E}">
      <dgm:prSet/>
      <dgm:spPr/>
      <dgm:t>
        <a:bodyPr/>
        <a:lstStyle/>
        <a:p>
          <a:endParaRPr lang="zh-TW" altLang="en-US"/>
        </a:p>
      </dgm:t>
    </dgm:pt>
    <dgm:pt modelId="{F49AB03A-9192-448B-B1C1-55F2A40D9FB9}" type="sibTrans" cxnId="{58F53CCA-F666-46BE-B4C7-2A90196BDF5E}">
      <dgm:prSet/>
      <dgm:spPr/>
      <dgm:t>
        <a:bodyPr/>
        <a:lstStyle/>
        <a:p>
          <a:endParaRPr lang="zh-TW" altLang="en-US"/>
        </a:p>
      </dgm:t>
    </dgm:pt>
    <dgm:pt modelId="{9DDAE07A-C686-4D29-B134-E3705F0DB8A8}">
      <dgm:prSet phldrT="[文字]" custT="1"/>
      <dgm:spPr/>
      <dgm:t>
        <a:bodyPr/>
        <a:lstStyle/>
        <a:p>
          <a:r>
            <a:rPr lang="zh-TW" altLang="en-US" sz="1400" dirty="0"/>
            <a:t>評分結束或是等候裁判評比其餘項目</a:t>
          </a:r>
        </a:p>
      </dgm:t>
    </dgm:pt>
    <dgm:pt modelId="{8D9E4F8F-5AE3-4E61-8444-199E22CAB4B1}" type="parTrans" cxnId="{BF338F53-0384-466D-97C3-4800419364AA}">
      <dgm:prSet/>
      <dgm:spPr/>
      <dgm:t>
        <a:bodyPr/>
        <a:lstStyle/>
        <a:p>
          <a:endParaRPr lang="zh-TW" altLang="en-US"/>
        </a:p>
      </dgm:t>
    </dgm:pt>
    <dgm:pt modelId="{9A5501DB-43B9-44AA-A09F-D31D1AEF55D2}" type="sibTrans" cxnId="{BF338F53-0384-466D-97C3-4800419364AA}">
      <dgm:prSet/>
      <dgm:spPr/>
      <dgm:t>
        <a:bodyPr/>
        <a:lstStyle/>
        <a:p>
          <a:endParaRPr lang="zh-TW" altLang="en-US"/>
        </a:p>
      </dgm:t>
    </dgm:pt>
    <dgm:pt modelId="{E856742E-B551-40ED-BFE5-F715F5623AF7}">
      <dgm:prSet phldrT="[文字]" custT="1"/>
      <dgm:spPr/>
      <dgm:t>
        <a:bodyPr/>
        <a:lstStyle/>
        <a:p>
          <a:r>
            <a:rPr lang="zh-TW" altLang="en-US" sz="1400" dirty="0"/>
            <a:t>評審結束</a:t>
          </a:r>
          <a:endParaRPr lang="en-US" altLang="zh-TW" sz="1400" dirty="0"/>
        </a:p>
      </dgm:t>
    </dgm:pt>
    <dgm:pt modelId="{215D0F1B-D056-4ADF-B133-815A686D5DE7}" type="parTrans" cxnId="{FEA13BE8-D64B-4AEB-A889-277C37B7602A}">
      <dgm:prSet/>
      <dgm:spPr/>
      <dgm:t>
        <a:bodyPr/>
        <a:lstStyle/>
        <a:p>
          <a:endParaRPr lang="zh-TW" altLang="en-US"/>
        </a:p>
      </dgm:t>
    </dgm:pt>
    <dgm:pt modelId="{1B8A999B-8300-4782-9E50-8D263EA70FC9}" type="sibTrans" cxnId="{FEA13BE8-D64B-4AEB-A889-277C37B7602A}">
      <dgm:prSet/>
      <dgm:spPr/>
      <dgm:t>
        <a:bodyPr/>
        <a:lstStyle/>
        <a:p>
          <a:endParaRPr lang="zh-TW" altLang="en-US"/>
        </a:p>
      </dgm:t>
    </dgm:pt>
    <dgm:pt modelId="{10011CDD-41E9-4A82-8C05-459D87DA5B21}">
      <dgm:prSet phldrT="[文字]" custT="1"/>
      <dgm:spPr/>
      <dgm:t>
        <a:bodyPr/>
        <a:lstStyle/>
        <a:p>
          <a:r>
            <a:rPr lang="zh-TW" altLang="en-US" sz="1400" dirty="0"/>
            <a:t>隊伍可與評審進行說明科學原理重複不加分</a:t>
          </a:r>
          <a:endParaRPr lang="en-US" altLang="zh-TW" sz="1400" dirty="0"/>
        </a:p>
        <a:p>
          <a:endParaRPr lang="zh-TW" altLang="en-US" sz="1400" dirty="0"/>
        </a:p>
      </dgm:t>
    </dgm:pt>
    <dgm:pt modelId="{F7EC315F-96D0-4C5D-916B-63FA8282D700}" type="parTrans" cxnId="{E8093703-39BB-40FA-BD66-527DCA7F01CF}">
      <dgm:prSet/>
      <dgm:spPr/>
      <dgm:t>
        <a:bodyPr/>
        <a:lstStyle/>
        <a:p>
          <a:endParaRPr lang="zh-TW" altLang="en-US"/>
        </a:p>
      </dgm:t>
    </dgm:pt>
    <dgm:pt modelId="{310CD22F-6116-4E0E-84F9-E3155F69263C}" type="sibTrans" cxnId="{E8093703-39BB-40FA-BD66-527DCA7F01CF}">
      <dgm:prSet/>
      <dgm:spPr/>
      <dgm:t>
        <a:bodyPr/>
        <a:lstStyle/>
        <a:p>
          <a:endParaRPr lang="zh-TW" altLang="en-US"/>
        </a:p>
      </dgm:t>
    </dgm:pt>
    <dgm:pt modelId="{28572895-7617-471A-8DD4-61F10D17317D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dirty="0"/>
            <a:t>設計創新</a:t>
          </a:r>
          <a:r>
            <a:rPr lang="en-US" altLang="zh-TW" sz="1400" dirty="0"/>
            <a:t>+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dirty="0"/>
            <a:t>整體美感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dirty="0"/>
        </a:p>
      </dgm:t>
    </dgm:pt>
    <dgm:pt modelId="{C0283436-60C8-40E8-B9D0-F6951673BF57}" type="parTrans" cxnId="{C9DC57CB-3F3F-40B0-B4B9-A1FA50F75FB8}">
      <dgm:prSet/>
      <dgm:spPr/>
      <dgm:t>
        <a:bodyPr/>
        <a:lstStyle/>
        <a:p>
          <a:endParaRPr lang="zh-TW" altLang="en-US"/>
        </a:p>
      </dgm:t>
    </dgm:pt>
    <dgm:pt modelId="{DD8B0BFB-D26F-4BAA-ADA9-57F3C6787E66}" type="sibTrans" cxnId="{C9DC57CB-3F3F-40B0-B4B9-A1FA50F75FB8}">
      <dgm:prSet/>
      <dgm:spPr/>
      <dgm:t>
        <a:bodyPr/>
        <a:lstStyle/>
        <a:p>
          <a:endParaRPr lang="zh-TW" altLang="en-US"/>
        </a:p>
      </dgm:t>
    </dgm:pt>
    <dgm:pt modelId="{BCD62B66-ABC4-4DE0-BCFF-A0560514FDD6}" type="pres">
      <dgm:prSet presAssocID="{18C17F04-BF4E-433C-8456-4D2C1303501D}" presName="CompostProcess" presStyleCnt="0">
        <dgm:presLayoutVars>
          <dgm:dir/>
          <dgm:resizeHandles val="exact"/>
        </dgm:presLayoutVars>
      </dgm:prSet>
      <dgm:spPr/>
    </dgm:pt>
    <dgm:pt modelId="{DD4EC0A5-5A6B-4CC3-A67D-397FBA4D1E8E}" type="pres">
      <dgm:prSet presAssocID="{18C17F04-BF4E-433C-8456-4D2C1303501D}" presName="arrow" presStyleLbl="bgShp" presStyleIdx="0" presStyleCnt="1" custLinFactNeighborX="-197" custLinFactNeighborY="-5584"/>
      <dgm:spPr/>
    </dgm:pt>
    <dgm:pt modelId="{8EFD708D-F721-4CDC-AE54-16725CC00BF3}" type="pres">
      <dgm:prSet presAssocID="{18C17F04-BF4E-433C-8456-4D2C1303501D}" presName="linearProcess" presStyleCnt="0"/>
      <dgm:spPr/>
    </dgm:pt>
    <dgm:pt modelId="{747ECA8A-A276-4EB2-886F-E8848B2DA8DF}" type="pres">
      <dgm:prSet presAssocID="{F9E2398F-8691-47A0-910E-F599A84B38F6}" presName="textNode" presStyleLbl="node1" presStyleIdx="0" presStyleCnt="6">
        <dgm:presLayoutVars>
          <dgm:bulletEnabled val="1"/>
        </dgm:presLayoutVars>
      </dgm:prSet>
      <dgm:spPr/>
    </dgm:pt>
    <dgm:pt modelId="{F1034422-9F41-4504-9C40-6D10BA9A92F9}" type="pres">
      <dgm:prSet presAssocID="{78398D5F-9845-491E-8E58-B78314493CAB}" presName="sibTrans" presStyleCnt="0"/>
      <dgm:spPr/>
    </dgm:pt>
    <dgm:pt modelId="{C463ED98-775B-458D-AC6C-A2A5EE750E2D}" type="pres">
      <dgm:prSet presAssocID="{71428263-6101-49FF-97AC-E305ECA6D128}" presName="textNode" presStyleLbl="node1" presStyleIdx="1" presStyleCnt="6">
        <dgm:presLayoutVars>
          <dgm:bulletEnabled val="1"/>
        </dgm:presLayoutVars>
      </dgm:prSet>
      <dgm:spPr/>
    </dgm:pt>
    <dgm:pt modelId="{0CFC970B-3CDE-4E06-A999-EC52E60A22CC}" type="pres">
      <dgm:prSet presAssocID="{F49AB03A-9192-448B-B1C1-55F2A40D9FB9}" presName="sibTrans" presStyleCnt="0"/>
      <dgm:spPr/>
    </dgm:pt>
    <dgm:pt modelId="{C641959C-284B-4EF0-A605-C71CBB3FD2FA}" type="pres">
      <dgm:prSet presAssocID="{10011CDD-41E9-4A82-8C05-459D87DA5B21}" presName="textNode" presStyleLbl="node1" presStyleIdx="2" presStyleCnt="6">
        <dgm:presLayoutVars>
          <dgm:bulletEnabled val="1"/>
        </dgm:presLayoutVars>
      </dgm:prSet>
      <dgm:spPr/>
    </dgm:pt>
    <dgm:pt modelId="{A2A5A8F6-273B-40B4-B0BC-0AA8D18AF3B4}" type="pres">
      <dgm:prSet presAssocID="{310CD22F-6116-4E0E-84F9-E3155F69263C}" presName="sibTrans" presStyleCnt="0"/>
      <dgm:spPr/>
    </dgm:pt>
    <dgm:pt modelId="{58D40270-2CE1-4036-BEB1-77944688288A}" type="pres">
      <dgm:prSet presAssocID="{28572895-7617-471A-8DD4-61F10D17317D}" presName="textNode" presStyleLbl="node1" presStyleIdx="3" presStyleCnt="6">
        <dgm:presLayoutVars>
          <dgm:bulletEnabled val="1"/>
        </dgm:presLayoutVars>
      </dgm:prSet>
      <dgm:spPr/>
    </dgm:pt>
    <dgm:pt modelId="{A8DF6CF4-5E0D-48F6-AA8A-B7014CF3ECA2}" type="pres">
      <dgm:prSet presAssocID="{DD8B0BFB-D26F-4BAA-ADA9-57F3C6787E66}" presName="sibTrans" presStyleCnt="0"/>
      <dgm:spPr/>
    </dgm:pt>
    <dgm:pt modelId="{2F63362F-C3AC-41C3-8337-2DC91107DDAF}" type="pres">
      <dgm:prSet presAssocID="{E856742E-B551-40ED-BFE5-F715F5623AF7}" presName="textNode" presStyleLbl="node1" presStyleIdx="4" presStyleCnt="6">
        <dgm:presLayoutVars>
          <dgm:bulletEnabled val="1"/>
        </dgm:presLayoutVars>
      </dgm:prSet>
      <dgm:spPr/>
    </dgm:pt>
    <dgm:pt modelId="{2BF363D7-B723-47D6-8F68-50206ACE3614}" type="pres">
      <dgm:prSet presAssocID="{1B8A999B-8300-4782-9E50-8D263EA70FC9}" presName="sibTrans" presStyleCnt="0"/>
      <dgm:spPr/>
    </dgm:pt>
    <dgm:pt modelId="{252EB20C-4853-453A-9D06-8FA80461F589}" type="pres">
      <dgm:prSet presAssocID="{9DDAE07A-C686-4D29-B134-E3705F0DB8A8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E8093703-39BB-40FA-BD66-527DCA7F01CF}" srcId="{18C17F04-BF4E-433C-8456-4D2C1303501D}" destId="{10011CDD-41E9-4A82-8C05-459D87DA5B21}" srcOrd="2" destOrd="0" parTransId="{F7EC315F-96D0-4C5D-916B-63FA8282D700}" sibTransId="{310CD22F-6116-4E0E-84F9-E3155F69263C}"/>
    <dgm:cxn modelId="{E44C3B34-129B-4725-82CA-590154BBE78B}" type="presOf" srcId="{28572895-7617-471A-8DD4-61F10D17317D}" destId="{58D40270-2CE1-4036-BEB1-77944688288A}" srcOrd="0" destOrd="0" presId="urn:microsoft.com/office/officeart/2005/8/layout/hProcess9"/>
    <dgm:cxn modelId="{DE8A655D-D4CB-41F2-B9B5-82489729F071}" type="presOf" srcId="{18C17F04-BF4E-433C-8456-4D2C1303501D}" destId="{BCD62B66-ABC4-4DE0-BCFF-A0560514FDD6}" srcOrd="0" destOrd="0" presId="urn:microsoft.com/office/officeart/2005/8/layout/hProcess9"/>
    <dgm:cxn modelId="{6D34DE5E-9DA9-4CF8-9B65-89AA2BC0C42C}" srcId="{18C17F04-BF4E-433C-8456-4D2C1303501D}" destId="{F9E2398F-8691-47A0-910E-F599A84B38F6}" srcOrd="0" destOrd="0" parTransId="{CEE3EA13-4321-4944-AFCB-66E17652766C}" sibTransId="{78398D5F-9845-491E-8E58-B78314493CAB}"/>
    <dgm:cxn modelId="{BF338F53-0384-466D-97C3-4800419364AA}" srcId="{18C17F04-BF4E-433C-8456-4D2C1303501D}" destId="{9DDAE07A-C686-4D29-B134-E3705F0DB8A8}" srcOrd="5" destOrd="0" parTransId="{8D9E4F8F-5AE3-4E61-8444-199E22CAB4B1}" sibTransId="{9A5501DB-43B9-44AA-A09F-D31D1AEF55D2}"/>
    <dgm:cxn modelId="{F64A437E-F9B9-4149-8FC8-BF08C960769F}" type="presOf" srcId="{E856742E-B551-40ED-BFE5-F715F5623AF7}" destId="{2F63362F-C3AC-41C3-8337-2DC91107DDAF}" srcOrd="0" destOrd="0" presId="urn:microsoft.com/office/officeart/2005/8/layout/hProcess9"/>
    <dgm:cxn modelId="{E76BB596-5172-401C-BAE7-2047AB7A6242}" type="presOf" srcId="{9DDAE07A-C686-4D29-B134-E3705F0DB8A8}" destId="{252EB20C-4853-453A-9D06-8FA80461F589}" srcOrd="0" destOrd="0" presId="urn:microsoft.com/office/officeart/2005/8/layout/hProcess9"/>
    <dgm:cxn modelId="{E999C09C-2829-4455-B798-FF9D71F5A1B0}" type="presOf" srcId="{10011CDD-41E9-4A82-8C05-459D87DA5B21}" destId="{C641959C-284B-4EF0-A605-C71CBB3FD2FA}" srcOrd="0" destOrd="0" presId="urn:microsoft.com/office/officeart/2005/8/layout/hProcess9"/>
    <dgm:cxn modelId="{58F53CCA-F666-46BE-B4C7-2A90196BDF5E}" srcId="{18C17F04-BF4E-433C-8456-4D2C1303501D}" destId="{71428263-6101-49FF-97AC-E305ECA6D128}" srcOrd="1" destOrd="0" parTransId="{E5C67CC1-CCA3-4304-9605-E81125BB301A}" sibTransId="{F49AB03A-9192-448B-B1C1-55F2A40D9FB9}"/>
    <dgm:cxn modelId="{C9DC57CB-3F3F-40B0-B4B9-A1FA50F75FB8}" srcId="{18C17F04-BF4E-433C-8456-4D2C1303501D}" destId="{28572895-7617-471A-8DD4-61F10D17317D}" srcOrd="3" destOrd="0" parTransId="{C0283436-60C8-40E8-B9D0-F6951673BF57}" sibTransId="{DD8B0BFB-D26F-4BAA-ADA9-57F3C6787E66}"/>
    <dgm:cxn modelId="{FEA13BE8-D64B-4AEB-A889-277C37B7602A}" srcId="{18C17F04-BF4E-433C-8456-4D2C1303501D}" destId="{E856742E-B551-40ED-BFE5-F715F5623AF7}" srcOrd="4" destOrd="0" parTransId="{215D0F1B-D056-4ADF-B133-815A686D5DE7}" sibTransId="{1B8A999B-8300-4782-9E50-8D263EA70FC9}"/>
    <dgm:cxn modelId="{B5FF43F3-2496-4F6A-A7B3-2000DCAFB25B}" type="presOf" srcId="{71428263-6101-49FF-97AC-E305ECA6D128}" destId="{C463ED98-775B-458D-AC6C-A2A5EE750E2D}" srcOrd="0" destOrd="0" presId="urn:microsoft.com/office/officeart/2005/8/layout/hProcess9"/>
    <dgm:cxn modelId="{22232EF4-0FA1-4DC5-994B-8C1F10D4FCC1}" type="presOf" srcId="{F9E2398F-8691-47A0-910E-F599A84B38F6}" destId="{747ECA8A-A276-4EB2-886F-E8848B2DA8DF}" srcOrd="0" destOrd="0" presId="urn:microsoft.com/office/officeart/2005/8/layout/hProcess9"/>
    <dgm:cxn modelId="{71B94E65-C4C1-4A26-88A9-F656382F364D}" type="presParOf" srcId="{BCD62B66-ABC4-4DE0-BCFF-A0560514FDD6}" destId="{DD4EC0A5-5A6B-4CC3-A67D-397FBA4D1E8E}" srcOrd="0" destOrd="0" presId="urn:microsoft.com/office/officeart/2005/8/layout/hProcess9"/>
    <dgm:cxn modelId="{52F647CF-F188-4496-BC20-7A5569C381C5}" type="presParOf" srcId="{BCD62B66-ABC4-4DE0-BCFF-A0560514FDD6}" destId="{8EFD708D-F721-4CDC-AE54-16725CC00BF3}" srcOrd="1" destOrd="0" presId="urn:microsoft.com/office/officeart/2005/8/layout/hProcess9"/>
    <dgm:cxn modelId="{5A67B812-B3E2-4028-8940-299A8CE67803}" type="presParOf" srcId="{8EFD708D-F721-4CDC-AE54-16725CC00BF3}" destId="{747ECA8A-A276-4EB2-886F-E8848B2DA8DF}" srcOrd="0" destOrd="0" presId="urn:microsoft.com/office/officeart/2005/8/layout/hProcess9"/>
    <dgm:cxn modelId="{92C5BCE5-3BEF-46B6-A99D-DD5B7D5103CE}" type="presParOf" srcId="{8EFD708D-F721-4CDC-AE54-16725CC00BF3}" destId="{F1034422-9F41-4504-9C40-6D10BA9A92F9}" srcOrd="1" destOrd="0" presId="urn:microsoft.com/office/officeart/2005/8/layout/hProcess9"/>
    <dgm:cxn modelId="{A32BC09E-C5D5-46D8-B686-DC3F4D187DE8}" type="presParOf" srcId="{8EFD708D-F721-4CDC-AE54-16725CC00BF3}" destId="{C463ED98-775B-458D-AC6C-A2A5EE750E2D}" srcOrd="2" destOrd="0" presId="urn:microsoft.com/office/officeart/2005/8/layout/hProcess9"/>
    <dgm:cxn modelId="{8C301385-AC06-48B1-8EB0-EF1226C52BF3}" type="presParOf" srcId="{8EFD708D-F721-4CDC-AE54-16725CC00BF3}" destId="{0CFC970B-3CDE-4E06-A999-EC52E60A22CC}" srcOrd="3" destOrd="0" presId="urn:microsoft.com/office/officeart/2005/8/layout/hProcess9"/>
    <dgm:cxn modelId="{ED3E2FD8-4F65-47A4-852A-46187048CD72}" type="presParOf" srcId="{8EFD708D-F721-4CDC-AE54-16725CC00BF3}" destId="{C641959C-284B-4EF0-A605-C71CBB3FD2FA}" srcOrd="4" destOrd="0" presId="urn:microsoft.com/office/officeart/2005/8/layout/hProcess9"/>
    <dgm:cxn modelId="{EF27534B-B6E8-417B-9D43-80A9B6D25F2A}" type="presParOf" srcId="{8EFD708D-F721-4CDC-AE54-16725CC00BF3}" destId="{A2A5A8F6-273B-40B4-B0BC-0AA8D18AF3B4}" srcOrd="5" destOrd="0" presId="urn:microsoft.com/office/officeart/2005/8/layout/hProcess9"/>
    <dgm:cxn modelId="{040B1556-A500-4D15-829F-61DBCA2FCAD8}" type="presParOf" srcId="{8EFD708D-F721-4CDC-AE54-16725CC00BF3}" destId="{58D40270-2CE1-4036-BEB1-77944688288A}" srcOrd="6" destOrd="0" presId="urn:microsoft.com/office/officeart/2005/8/layout/hProcess9"/>
    <dgm:cxn modelId="{468E87A9-047C-4195-A107-B1BFBEAF70B9}" type="presParOf" srcId="{8EFD708D-F721-4CDC-AE54-16725CC00BF3}" destId="{A8DF6CF4-5E0D-48F6-AA8A-B7014CF3ECA2}" srcOrd="7" destOrd="0" presId="urn:microsoft.com/office/officeart/2005/8/layout/hProcess9"/>
    <dgm:cxn modelId="{2FB80487-0A74-46C8-9FAD-7AAF0A9BADF6}" type="presParOf" srcId="{8EFD708D-F721-4CDC-AE54-16725CC00BF3}" destId="{2F63362F-C3AC-41C3-8337-2DC91107DDAF}" srcOrd="8" destOrd="0" presId="urn:microsoft.com/office/officeart/2005/8/layout/hProcess9"/>
    <dgm:cxn modelId="{E835ADEF-93E7-4157-8575-21359587FF50}" type="presParOf" srcId="{8EFD708D-F721-4CDC-AE54-16725CC00BF3}" destId="{2BF363D7-B723-47D6-8F68-50206ACE3614}" srcOrd="9" destOrd="0" presId="urn:microsoft.com/office/officeart/2005/8/layout/hProcess9"/>
    <dgm:cxn modelId="{25A62935-E481-49C1-9677-722EF15CA2F9}" type="presParOf" srcId="{8EFD708D-F721-4CDC-AE54-16725CC00BF3}" destId="{252EB20C-4853-453A-9D06-8FA80461F589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7B037-EFC6-4E65-ACE5-8A4D117F0A90}">
      <dsp:nvSpPr>
        <dsp:cNvPr id="0" name=""/>
        <dsp:cNvSpPr/>
      </dsp:nvSpPr>
      <dsp:spPr>
        <a:xfrm>
          <a:off x="63890" y="263214"/>
          <a:ext cx="6390822" cy="1008365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kern="1200" dirty="0"/>
            <a:t>任務作動性</a:t>
          </a:r>
        </a:p>
      </dsp:txBody>
      <dsp:txXfrm>
        <a:off x="63890" y="263214"/>
        <a:ext cx="6390822" cy="672243"/>
      </dsp:txXfrm>
    </dsp:sp>
    <dsp:sp modelId="{88D5484D-F930-420E-AB37-C1B0A3E2E7B6}">
      <dsp:nvSpPr>
        <dsp:cNvPr id="0" name=""/>
        <dsp:cNvSpPr/>
      </dsp:nvSpPr>
      <dsp:spPr>
        <a:xfrm>
          <a:off x="401832" y="808782"/>
          <a:ext cx="7215621" cy="2040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kern="1200" dirty="0"/>
            <a:t>每隊伍</a:t>
          </a:r>
          <a:r>
            <a:rPr lang="en-US" sz="1600" kern="1200" dirty="0"/>
            <a:t>90</a:t>
          </a:r>
          <a:r>
            <a:rPr lang="zh-TW" sz="1600" kern="1200" dirty="0"/>
            <a:t>秒內；手動調整與</a:t>
          </a:r>
          <a:r>
            <a:rPr lang="zh-TW" altLang="en-US" sz="1600" kern="1200" dirty="0"/>
            <a:t>未達持續跑動</a:t>
          </a:r>
          <a:r>
            <a:rPr lang="zh-TW" sz="1600" kern="1200" dirty="0"/>
            <a:t>之標準，計為失誤扣</a:t>
          </a:r>
          <a:r>
            <a:rPr lang="en-US" sz="1600" kern="1200" dirty="0"/>
            <a:t>1</a:t>
          </a:r>
          <a:r>
            <a:rPr lang="zh-TW" sz="1600" kern="1200" dirty="0"/>
            <a:t>點。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zh-TW" sz="1600" kern="1200" dirty="0"/>
            <a:t>得分計算：每隊伍每回到起點的珠子計算，</a:t>
          </a:r>
          <a:r>
            <a:rPr lang="en-US" sz="1600" kern="1200" dirty="0"/>
            <a:t>1</a:t>
          </a:r>
          <a:r>
            <a:rPr lang="zh-TW" sz="1600" kern="1200" dirty="0"/>
            <a:t>顆加</a:t>
          </a:r>
          <a:r>
            <a:rPr lang="en-US" sz="1600" kern="1200" dirty="0"/>
            <a:t>3</a:t>
          </a:r>
          <a:r>
            <a:rPr lang="zh-TW" sz="1600" kern="1200" dirty="0"/>
            <a:t>分。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r>
            <a:rPr lang="zh-TW" sz="1600" kern="1200" dirty="0"/>
            <a:t>得分制：該隊分數</a:t>
          </a:r>
          <a:r>
            <a:rPr lang="en-US" sz="1600" kern="1200" dirty="0"/>
            <a:t>=</a:t>
          </a:r>
          <a:r>
            <a:rPr lang="zh-TW" altLang="en-US" sz="1600" kern="1200" dirty="0"/>
            <a:t>啟動方式</a:t>
          </a:r>
          <a:r>
            <a:rPr lang="en-US" altLang="zh-TW" sz="1600" kern="1200" dirty="0"/>
            <a:t>10%+(</a:t>
          </a:r>
          <a:r>
            <a:rPr lang="en-US" sz="1600" kern="1200" dirty="0"/>
            <a:t>(</a:t>
          </a:r>
          <a:r>
            <a:rPr lang="zh-TW" sz="1600" kern="1200" dirty="0"/>
            <a:t>該隊伍回到起始點珠子顆數</a:t>
          </a:r>
          <a:r>
            <a:rPr lang="en-US" sz="1600" kern="1200" dirty="0"/>
            <a:t>*3</a:t>
          </a:r>
          <a:r>
            <a:rPr lang="zh-TW" sz="1600" kern="1200" dirty="0"/>
            <a:t>分</a:t>
          </a:r>
          <a:r>
            <a:rPr lang="en-US" sz="1600" kern="1200" dirty="0"/>
            <a:t>+</a:t>
          </a:r>
          <a:r>
            <a:rPr lang="zh-TW" sz="1600" kern="1200" dirty="0"/>
            <a:t>傳動結構數量</a:t>
          </a:r>
          <a:r>
            <a:rPr lang="en-US" sz="1600" kern="1200" dirty="0"/>
            <a:t>*1</a:t>
          </a:r>
          <a:r>
            <a:rPr lang="zh-TW" sz="1600" kern="1200" dirty="0"/>
            <a:t>分</a:t>
          </a:r>
          <a:r>
            <a:rPr lang="en-US" sz="1600" kern="1200" dirty="0"/>
            <a:t>)-(</a:t>
          </a:r>
          <a:r>
            <a:rPr lang="zh-TW" sz="1600" kern="1200" dirty="0"/>
            <a:t>手動</a:t>
          </a:r>
          <a:r>
            <a:rPr lang="en-US" sz="1600" kern="1200" dirty="0"/>
            <a:t>(</a:t>
          </a:r>
          <a:r>
            <a:rPr lang="zh-TW" sz="1600" kern="1200" dirty="0"/>
            <a:t>或失誤</a:t>
          </a:r>
          <a:r>
            <a:rPr lang="en-US" sz="1600" kern="1200" dirty="0"/>
            <a:t>)</a:t>
          </a:r>
          <a:r>
            <a:rPr lang="zh-TW" sz="1600" kern="1200" dirty="0"/>
            <a:t>次數</a:t>
          </a:r>
          <a:r>
            <a:rPr lang="en-US" sz="1600" kern="1200" dirty="0"/>
            <a:t>*1</a:t>
          </a:r>
          <a:r>
            <a:rPr lang="zh-TW" sz="1600" kern="1200" dirty="0"/>
            <a:t>分</a:t>
          </a:r>
          <a:r>
            <a:rPr lang="en-US" sz="1600" kern="1200" dirty="0"/>
            <a:t>)/(</a:t>
          </a:r>
          <a:r>
            <a:rPr lang="zh-TW" sz="1600" kern="1200" dirty="0"/>
            <a:t>該級別本項目最高分數</a:t>
          </a:r>
          <a:r>
            <a:rPr lang="en-US" sz="1600" kern="1200" dirty="0"/>
            <a:t>))*</a:t>
          </a:r>
          <a:r>
            <a:rPr lang="en-US" altLang="zh-TW" sz="1600" kern="1200" dirty="0"/>
            <a:t>30)</a:t>
          </a:r>
          <a:r>
            <a:rPr lang="zh-TW" sz="1600" kern="1200" dirty="0"/>
            <a:t>。</a:t>
          </a:r>
          <a:endParaRPr lang="zh-TW" alt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None/>
            <a:tabLst/>
            <a:defRPr/>
          </a:pPr>
          <a:endParaRPr lang="zh-TW" altLang="en-US" sz="1600" kern="1200" dirty="0"/>
        </a:p>
      </dsp:txBody>
      <dsp:txXfrm>
        <a:off x="461596" y="868546"/>
        <a:ext cx="7096093" cy="19209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61984-A0B2-8141-99CD-552BB7DE05FC}">
      <dsp:nvSpPr>
        <dsp:cNvPr id="0" name=""/>
        <dsp:cNvSpPr/>
      </dsp:nvSpPr>
      <dsp:spPr>
        <a:xfrm>
          <a:off x="288826" y="0"/>
          <a:ext cx="9729632" cy="369320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43CEB-C41A-3046-97CD-2942023F7CBF}">
      <dsp:nvSpPr>
        <dsp:cNvPr id="0" name=""/>
        <dsp:cNvSpPr/>
      </dsp:nvSpPr>
      <dsp:spPr>
        <a:xfrm>
          <a:off x="305489" y="1124580"/>
          <a:ext cx="1748157" cy="14772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kern="1200" dirty="0"/>
            <a:t>裁判確認隊伍資訊</a:t>
          </a:r>
          <a:endParaRPr lang="en-US" altLang="zh-TW" sz="1200" b="1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200" b="1" kern="1200" dirty="0"/>
            <a:t>*確定終止點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200" b="1" kern="1200" dirty="0"/>
        </a:p>
      </dsp:txBody>
      <dsp:txXfrm>
        <a:off x="377604" y="1196695"/>
        <a:ext cx="1603927" cy="1333052"/>
      </dsp:txXfrm>
    </dsp:sp>
    <dsp:sp modelId="{BB21AA2D-1AB7-4841-BC43-6CDF8610644F}">
      <dsp:nvSpPr>
        <dsp:cNvPr id="0" name=""/>
        <dsp:cNvSpPr/>
      </dsp:nvSpPr>
      <dsp:spPr>
        <a:xfrm>
          <a:off x="2240897" y="1124580"/>
          <a:ext cx="1748157" cy="1477282"/>
        </a:xfrm>
        <a:prstGeom prst="roundRect">
          <a:avLst/>
        </a:prstGeom>
        <a:solidFill>
          <a:schemeClr val="accent2">
            <a:hueOff val="-2070378"/>
            <a:satOff val="9172"/>
            <a:lumOff val="-3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b="1" kern="1200" dirty="0"/>
            <a:t>裁判鳴哨</a:t>
          </a:r>
          <a:endParaRPr lang="en-US" altLang="zh-TW" sz="2000" b="1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000" b="1" kern="1200" dirty="0"/>
            <a:t>計時</a:t>
          </a:r>
          <a:r>
            <a:rPr lang="en-US" altLang="zh-TW" sz="2000" b="1" kern="1200" dirty="0"/>
            <a:t>90</a:t>
          </a:r>
          <a:r>
            <a:rPr lang="zh-TW" altLang="en-US" sz="2000" b="1" kern="1200" dirty="0"/>
            <a:t>秒</a:t>
          </a:r>
        </a:p>
      </dsp:txBody>
      <dsp:txXfrm>
        <a:off x="2313012" y="1196695"/>
        <a:ext cx="1603927" cy="1333052"/>
      </dsp:txXfrm>
    </dsp:sp>
    <dsp:sp modelId="{0CE5EBFB-55FA-0A44-8E1D-8D66E0450348}">
      <dsp:nvSpPr>
        <dsp:cNvPr id="0" name=""/>
        <dsp:cNvSpPr/>
      </dsp:nvSpPr>
      <dsp:spPr>
        <a:xfrm>
          <a:off x="4176305" y="1036682"/>
          <a:ext cx="1767003" cy="1653078"/>
        </a:xfrm>
        <a:prstGeom prst="roundRect">
          <a:avLst/>
        </a:prstGeom>
        <a:solidFill>
          <a:schemeClr val="accent2">
            <a:hueOff val="-4140755"/>
            <a:satOff val="18344"/>
            <a:lumOff val="-6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/>
            <a:t>隊伍需使用</a:t>
          </a:r>
          <a:endParaRPr lang="en-US" altLang="zh-TW" sz="16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b="1" kern="1200" dirty="0"/>
            <a:t>Ｉ</a:t>
          </a:r>
          <a:r>
            <a:rPr lang="en-US" altLang="zh-TW" sz="1600" b="1" kern="1200" dirty="0"/>
            <a:t>OT</a:t>
          </a:r>
          <a:r>
            <a:rPr lang="zh-TW" altLang="en-US" sz="1600" b="1" kern="1200" dirty="0"/>
            <a:t>啟動或非直接觸控啟動</a:t>
          </a:r>
          <a:endParaRPr lang="en-US" altLang="zh-TW" sz="1600" b="1" kern="1200" dirty="0"/>
        </a:p>
      </dsp:txBody>
      <dsp:txXfrm>
        <a:off x="4257002" y="1117379"/>
        <a:ext cx="1605609" cy="1491684"/>
      </dsp:txXfrm>
    </dsp:sp>
    <dsp:sp modelId="{4A6BCC78-C418-B449-8DD1-5772402FC5EB}">
      <dsp:nvSpPr>
        <dsp:cNvPr id="0" name=""/>
        <dsp:cNvSpPr/>
      </dsp:nvSpPr>
      <dsp:spPr>
        <a:xfrm>
          <a:off x="6099842" y="1107961"/>
          <a:ext cx="1544060" cy="1477282"/>
        </a:xfrm>
        <a:prstGeom prst="roundRect">
          <a:avLst/>
        </a:prstGeom>
        <a:solidFill>
          <a:schemeClr val="accent2">
            <a:hueOff val="-6211133"/>
            <a:satOff val="27515"/>
            <a:lumOff val="-10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chemeClr val="tx1"/>
              </a:solidFill>
            </a:rPr>
            <a:t>成功啟動後，手動扣</a:t>
          </a:r>
          <a:r>
            <a:rPr lang="en-US" altLang="zh-TW" sz="1200" kern="1200" dirty="0">
              <a:solidFill>
                <a:schemeClr val="tx1"/>
              </a:solidFill>
            </a:rPr>
            <a:t>1</a:t>
          </a:r>
          <a:r>
            <a:rPr lang="zh-TW" altLang="en-US" sz="1200" kern="1200" dirty="0">
              <a:solidFill>
                <a:schemeClr val="tx1"/>
              </a:solidFill>
            </a:rPr>
            <a:t>點。</a:t>
          </a:r>
          <a:endParaRPr lang="en-US" altLang="zh-TW" sz="1200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chemeClr val="tx1"/>
              </a:solidFill>
            </a:rPr>
            <a:t>*舉例：掉落珠子不扣點，掉落珠子不用撿回軌道</a:t>
          </a:r>
        </a:p>
      </dsp:txBody>
      <dsp:txXfrm>
        <a:off x="6171957" y="1180076"/>
        <a:ext cx="1399830" cy="1333052"/>
      </dsp:txXfrm>
    </dsp:sp>
    <dsp:sp modelId="{F7BE08EC-2C66-4736-A874-BCB1AA67A8F1}">
      <dsp:nvSpPr>
        <dsp:cNvPr id="0" name=""/>
        <dsp:cNvSpPr/>
      </dsp:nvSpPr>
      <dsp:spPr>
        <a:xfrm>
          <a:off x="7831153" y="1107961"/>
          <a:ext cx="1748157" cy="1477282"/>
        </a:xfrm>
        <a:prstGeom prst="roundRect">
          <a:avLst/>
        </a:prstGeom>
        <a:solidFill>
          <a:schemeClr val="accent2">
            <a:hueOff val="-8281511"/>
            <a:satOff val="36687"/>
            <a:lumOff val="-134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掉落不扣點</a:t>
          </a:r>
        </a:p>
      </dsp:txBody>
      <dsp:txXfrm>
        <a:off x="7903268" y="1180076"/>
        <a:ext cx="1603927" cy="1333052"/>
      </dsp:txXfrm>
    </dsp:sp>
    <dsp:sp modelId="{6080E69E-E08D-274F-B175-7532B323919D}">
      <dsp:nvSpPr>
        <dsp:cNvPr id="0" name=""/>
        <dsp:cNvSpPr/>
      </dsp:nvSpPr>
      <dsp:spPr>
        <a:xfrm>
          <a:off x="9853200" y="1107961"/>
          <a:ext cx="1405291" cy="1477282"/>
        </a:xfrm>
        <a:prstGeom prst="roundRect">
          <a:avLst/>
        </a:prstGeom>
        <a:solidFill>
          <a:schemeClr val="accent2">
            <a:hueOff val="-10351888"/>
            <a:satOff val="45859"/>
            <a:lumOff val="-168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計分停止條件</a:t>
          </a:r>
          <a:endParaRPr lang="en-US" altLang="zh-TW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500" kern="1200" dirty="0"/>
            <a:t>秒數</a:t>
          </a:r>
          <a:r>
            <a:rPr lang="en-US" altLang="zh-TW" sz="1500" kern="1200" dirty="0"/>
            <a:t>90</a:t>
          </a:r>
          <a:r>
            <a:rPr lang="zh-TW" altLang="en-US" sz="1500" kern="1200" dirty="0"/>
            <a:t>秒用盡停止</a:t>
          </a:r>
        </a:p>
      </dsp:txBody>
      <dsp:txXfrm>
        <a:off x="9921801" y="1176562"/>
        <a:ext cx="1268089" cy="13400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0D39C-0188-4505-B118-411D487429D7}">
      <dsp:nvSpPr>
        <dsp:cNvPr id="0" name=""/>
        <dsp:cNvSpPr/>
      </dsp:nvSpPr>
      <dsp:spPr>
        <a:xfrm>
          <a:off x="278775" y="68182"/>
          <a:ext cx="2510075" cy="100076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2100" kern="1200" dirty="0"/>
            <a:t>STEM</a:t>
          </a:r>
          <a:r>
            <a:rPr lang="zh-TW" altLang="en-US" sz="2100" kern="1200" dirty="0"/>
            <a:t>應用</a:t>
          </a:r>
          <a:r>
            <a:rPr lang="en-US" altLang="zh-TW" sz="2100" kern="1200" dirty="0"/>
            <a:t>+AI</a:t>
          </a:r>
          <a:r>
            <a:rPr lang="zh-TW" altLang="en-US" sz="2100" kern="1200" dirty="0"/>
            <a:t>應用</a:t>
          </a:r>
        </a:p>
      </dsp:txBody>
      <dsp:txXfrm>
        <a:off x="278775" y="68182"/>
        <a:ext cx="2510075" cy="667179"/>
      </dsp:txXfrm>
    </dsp:sp>
    <dsp:sp modelId="{3BDE59E2-6575-4CF6-BD17-A6CE514A7F27}">
      <dsp:nvSpPr>
        <dsp:cNvPr id="0" name=""/>
        <dsp:cNvSpPr/>
      </dsp:nvSpPr>
      <dsp:spPr>
        <a:xfrm>
          <a:off x="1121" y="735362"/>
          <a:ext cx="4093607" cy="166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 dirty="0"/>
            <a:t>現場評比</a:t>
          </a:r>
          <a:r>
            <a:rPr lang="en-US" altLang="zh-TW" sz="1600" kern="1200" dirty="0"/>
            <a:t>(30%)+AI</a:t>
          </a:r>
          <a:r>
            <a:rPr lang="zh-TW" altLang="en-US" sz="1600" kern="1200" dirty="0"/>
            <a:t>應用</a:t>
          </a:r>
          <a:r>
            <a:rPr lang="en-US" altLang="zh-TW" sz="1600" kern="1200" dirty="0"/>
            <a:t>(</a:t>
          </a:r>
          <a:r>
            <a:rPr lang="zh-TW" altLang="en-US" sz="1600" kern="1200" dirty="0"/>
            <a:t>該項</a:t>
          </a:r>
          <a:r>
            <a:rPr lang="en-US" altLang="zh-TW" sz="1600" kern="1200" dirty="0"/>
            <a:t>5%</a:t>
          </a:r>
          <a:r>
            <a:rPr lang="zh-TW" altLang="en-US" sz="1600" kern="1200" dirty="0"/>
            <a:t>維加分項</a:t>
          </a:r>
          <a:r>
            <a:rPr lang="en-US" altLang="zh-TW" sz="1600" kern="1200" dirty="0"/>
            <a:t>)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 dirty="0"/>
            <a:t>評審參考隊伍提供</a:t>
          </a:r>
          <a:r>
            <a:rPr lang="zh-TW" altLang="en-US" sz="1600" kern="1200" dirty="0">
              <a:solidFill>
                <a:srgbClr val="FF0000"/>
              </a:solidFill>
            </a:rPr>
            <a:t>附件</a:t>
          </a:r>
          <a:r>
            <a:rPr lang="en-US" altLang="zh-TW" sz="1600" kern="1200" dirty="0">
              <a:solidFill>
                <a:srgbClr val="FF0000"/>
              </a:solidFill>
            </a:rPr>
            <a:t>5</a:t>
          </a:r>
          <a:r>
            <a:rPr lang="zh-TW" altLang="en-US" sz="1600" kern="1200" dirty="0">
              <a:solidFill>
                <a:srgbClr val="FF0000"/>
              </a:solidFill>
            </a:rPr>
            <a:t>及附件</a:t>
          </a:r>
          <a:r>
            <a:rPr lang="en-US" altLang="zh-TW" sz="1600" kern="1200" dirty="0">
              <a:solidFill>
                <a:srgbClr val="FF0000"/>
              </a:solidFill>
            </a:rPr>
            <a:t>6</a:t>
          </a:r>
          <a:endParaRPr lang="zh-TW" altLang="en-US" sz="1600" kern="1200" dirty="0"/>
        </a:p>
      </dsp:txBody>
      <dsp:txXfrm>
        <a:off x="49834" y="784075"/>
        <a:ext cx="3996181" cy="1565774"/>
      </dsp:txXfrm>
    </dsp:sp>
    <dsp:sp modelId="{7E81FB9F-C464-4C89-A070-58DFF7CE5065}">
      <dsp:nvSpPr>
        <dsp:cNvPr id="0" name=""/>
        <dsp:cNvSpPr/>
      </dsp:nvSpPr>
      <dsp:spPr>
        <a:xfrm>
          <a:off x="3367311" y="89304"/>
          <a:ext cx="1226334" cy="624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700" kern="1200" dirty="0">
              <a:solidFill>
                <a:srgbClr val="FF0000"/>
              </a:solidFill>
            </a:rPr>
            <a:t>+</a:t>
          </a:r>
          <a:endParaRPr lang="zh-TW" altLang="en-US" sz="1700" kern="1200" dirty="0">
            <a:solidFill>
              <a:srgbClr val="FF0000"/>
            </a:solidFill>
          </a:endParaRPr>
        </a:p>
      </dsp:txBody>
      <dsp:txXfrm>
        <a:off x="3367311" y="214291"/>
        <a:ext cx="1038853" cy="374962"/>
      </dsp:txXfrm>
    </dsp:sp>
    <dsp:sp modelId="{7417B037-EFC6-4E65-ACE5-8A4D117F0A90}">
      <dsp:nvSpPr>
        <dsp:cNvPr id="0" name=""/>
        <dsp:cNvSpPr/>
      </dsp:nvSpPr>
      <dsp:spPr>
        <a:xfrm>
          <a:off x="5102690" y="68182"/>
          <a:ext cx="2510075" cy="1000769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kern="1200" dirty="0"/>
            <a:t>設計創新</a:t>
          </a:r>
          <a:r>
            <a:rPr lang="en-US" altLang="zh-TW" sz="2100" kern="1200" dirty="0"/>
            <a:t>/</a:t>
          </a:r>
          <a:r>
            <a:rPr lang="zh-TW" altLang="en-US" sz="2100" kern="1200" dirty="0"/>
            <a:t>整體美感</a:t>
          </a:r>
        </a:p>
      </dsp:txBody>
      <dsp:txXfrm>
        <a:off x="5102690" y="68182"/>
        <a:ext cx="2510075" cy="667179"/>
      </dsp:txXfrm>
    </dsp:sp>
    <dsp:sp modelId="{88D5484D-F930-420E-AB37-C1B0A3E2E7B6}">
      <dsp:nvSpPr>
        <dsp:cNvPr id="0" name=""/>
        <dsp:cNvSpPr/>
      </dsp:nvSpPr>
      <dsp:spPr>
        <a:xfrm>
          <a:off x="5616802" y="735362"/>
          <a:ext cx="2510075" cy="166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TW" sz="2200" kern="1200"/>
            <a:t>30%</a:t>
          </a:r>
          <a:endParaRPr lang="zh-TW" altLang="en-US" sz="2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400" kern="1200" dirty="0"/>
            <a:t>評審參考隊伍提供</a:t>
          </a:r>
          <a:r>
            <a:rPr lang="zh-TW" altLang="en-US" sz="1400" kern="1200" dirty="0">
              <a:solidFill>
                <a:srgbClr val="FF0000"/>
              </a:solidFill>
            </a:rPr>
            <a:t>附件</a:t>
          </a:r>
          <a:r>
            <a:rPr lang="en-US" altLang="zh-TW" sz="1400" kern="1200" dirty="0">
              <a:solidFill>
                <a:srgbClr val="FF0000"/>
              </a:solidFill>
            </a:rPr>
            <a:t>5</a:t>
          </a:r>
          <a:endParaRPr lang="zh-TW" altLang="en-US" sz="1400" kern="1200" dirty="0"/>
        </a:p>
      </dsp:txBody>
      <dsp:txXfrm>
        <a:off x="5665515" y="784075"/>
        <a:ext cx="2412649" cy="15657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EC0A5-5A6B-4CC3-A67D-397FBA4D1E8E}">
      <dsp:nvSpPr>
        <dsp:cNvPr id="0" name=""/>
        <dsp:cNvSpPr/>
      </dsp:nvSpPr>
      <dsp:spPr>
        <a:xfrm>
          <a:off x="761038" y="0"/>
          <a:ext cx="8822067" cy="2912443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ECA8A-A276-4EB2-886F-E8848B2DA8DF}">
      <dsp:nvSpPr>
        <dsp:cNvPr id="0" name=""/>
        <dsp:cNvSpPr/>
      </dsp:nvSpPr>
      <dsp:spPr>
        <a:xfrm>
          <a:off x="126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評審確認隊伍資訊</a:t>
          </a:r>
        </a:p>
      </dsp:txBody>
      <dsp:txXfrm>
        <a:off x="56995" y="930602"/>
        <a:ext cx="1405088" cy="1051239"/>
      </dsp:txXfrm>
    </dsp:sp>
    <dsp:sp modelId="{C463ED98-775B-458D-AC6C-A2A5EE750E2D}">
      <dsp:nvSpPr>
        <dsp:cNvPr id="0" name=""/>
        <dsp:cNvSpPr/>
      </dsp:nvSpPr>
      <dsp:spPr>
        <a:xfrm>
          <a:off x="1772091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90620"/>
            <a:satOff val="-2764"/>
            <a:lumOff val="57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進行</a:t>
          </a:r>
          <a:r>
            <a:rPr lang="en-US" altLang="zh-TW" sz="1400" kern="1200" dirty="0"/>
            <a:t>STEM</a:t>
          </a:r>
          <a:r>
            <a:rPr lang="zh-TW" altLang="en-US" sz="1400" kern="1200" dirty="0"/>
            <a:t>應用評比</a:t>
          </a:r>
          <a:r>
            <a:rPr lang="en-US" altLang="zh-TW" sz="1400" kern="1200" dirty="0"/>
            <a:t>(</a:t>
          </a:r>
          <a:r>
            <a:rPr lang="zh-TW" altLang="en-US" sz="1400" kern="1200" dirty="0"/>
            <a:t>對照隊伍自評表</a:t>
          </a:r>
          <a:r>
            <a:rPr lang="en-US" altLang="zh-TW" sz="1400" kern="1200" dirty="0"/>
            <a:t>)+AI</a:t>
          </a:r>
          <a:r>
            <a:rPr lang="zh-TW" altLang="en-US" sz="1400" kern="1200" dirty="0"/>
            <a:t>應用</a:t>
          </a:r>
          <a:endParaRPr lang="en-US" altLang="zh-TW" sz="1400" kern="1200" dirty="0"/>
        </a:p>
      </dsp:txBody>
      <dsp:txXfrm>
        <a:off x="1828960" y="930602"/>
        <a:ext cx="1405088" cy="1051239"/>
      </dsp:txXfrm>
    </dsp:sp>
    <dsp:sp modelId="{C641959C-284B-4EF0-A605-C71CBB3FD2FA}">
      <dsp:nvSpPr>
        <dsp:cNvPr id="0" name=""/>
        <dsp:cNvSpPr/>
      </dsp:nvSpPr>
      <dsp:spPr>
        <a:xfrm>
          <a:off x="3544055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181240"/>
            <a:satOff val="-5528"/>
            <a:lumOff val="11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隊伍可與評審進行說明科學原理重複不加分</a:t>
          </a:r>
          <a:endParaRPr lang="en-US" altLang="zh-TW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400" kern="1200" dirty="0"/>
        </a:p>
      </dsp:txBody>
      <dsp:txXfrm>
        <a:off x="3600924" y="930602"/>
        <a:ext cx="1405088" cy="1051239"/>
      </dsp:txXfrm>
    </dsp:sp>
    <dsp:sp modelId="{58D40270-2CE1-4036-BEB1-77944688288A}">
      <dsp:nvSpPr>
        <dsp:cNvPr id="0" name=""/>
        <dsp:cNvSpPr/>
      </dsp:nvSpPr>
      <dsp:spPr>
        <a:xfrm>
          <a:off x="5316020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271860"/>
            <a:satOff val="-8291"/>
            <a:lumOff val="173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kern="1200" dirty="0"/>
            <a:t>設計創新</a:t>
          </a:r>
          <a:r>
            <a:rPr lang="en-US" altLang="zh-TW" sz="1400" kern="1200" dirty="0"/>
            <a:t>+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1400" kern="1200" dirty="0"/>
            <a:t>整體美感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400" kern="1200" dirty="0"/>
        </a:p>
      </dsp:txBody>
      <dsp:txXfrm>
        <a:off x="5372889" y="930602"/>
        <a:ext cx="1405088" cy="1051239"/>
      </dsp:txXfrm>
    </dsp:sp>
    <dsp:sp modelId="{2F63362F-C3AC-41C3-8337-2DC91107DDAF}">
      <dsp:nvSpPr>
        <dsp:cNvPr id="0" name=""/>
        <dsp:cNvSpPr/>
      </dsp:nvSpPr>
      <dsp:spPr>
        <a:xfrm>
          <a:off x="7087984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362480"/>
            <a:satOff val="-11055"/>
            <a:lumOff val="23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評審結束</a:t>
          </a:r>
          <a:endParaRPr lang="en-US" altLang="zh-TW" sz="1400" kern="1200" dirty="0"/>
        </a:p>
      </dsp:txBody>
      <dsp:txXfrm>
        <a:off x="7144853" y="930602"/>
        <a:ext cx="1405088" cy="1051239"/>
      </dsp:txXfrm>
    </dsp:sp>
    <dsp:sp modelId="{252EB20C-4853-453A-9D06-8FA80461F589}">
      <dsp:nvSpPr>
        <dsp:cNvPr id="0" name=""/>
        <dsp:cNvSpPr/>
      </dsp:nvSpPr>
      <dsp:spPr>
        <a:xfrm>
          <a:off x="8859949" y="873733"/>
          <a:ext cx="1518826" cy="1164977"/>
        </a:xfrm>
        <a:prstGeom prst="roundRect">
          <a:avLst/>
        </a:prstGeom>
        <a:solidFill>
          <a:schemeClr val="accent3">
            <a:shade val="80000"/>
            <a:hueOff val="-453100"/>
            <a:satOff val="-13819"/>
            <a:lumOff val="289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kern="1200" dirty="0"/>
            <a:t>評分結束或是等候裁判評比其餘項目</a:t>
          </a:r>
        </a:p>
      </dsp:txBody>
      <dsp:txXfrm>
        <a:off x="8916818" y="930602"/>
        <a:ext cx="1405088" cy="1051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672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5257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016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090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991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43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3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571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051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
第二層
第三層
第四層
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132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8126478-6E1B-41A5-9CEA-5BBD88524C60}" type="datetimeFigureOut">
              <a:rPr lang="zh-TW" altLang="en-US" smtClean="0"/>
              <a:t>2025/7/14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C987AD9-C904-4086-A685-C9BD0D5B1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511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73974" y="311131"/>
            <a:ext cx="7729728" cy="783766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zh-TW" dirty="0"/>
              <a:t>08:00-08:50</a:t>
            </a:r>
            <a:r>
              <a:rPr lang="zh-TW" altLang="en-US" dirty="0"/>
              <a:t>，隊伍報到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509026"/>
              </p:ext>
            </p:extLst>
          </p:nvPr>
        </p:nvGraphicFramePr>
        <p:xfrm>
          <a:off x="1388226" y="2006886"/>
          <a:ext cx="9484822" cy="4749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403">
                  <a:extLst>
                    <a:ext uri="{9D8B030D-6E8A-4147-A177-3AD203B41FA5}">
                      <a16:colId xmlns:a16="http://schemas.microsoft.com/office/drawing/2014/main" val="4279655084"/>
                    </a:ext>
                  </a:extLst>
                </a:gridCol>
                <a:gridCol w="2543695">
                  <a:extLst>
                    <a:ext uri="{9D8B030D-6E8A-4147-A177-3AD203B41FA5}">
                      <a16:colId xmlns:a16="http://schemas.microsoft.com/office/drawing/2014/main" val="2735800152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212951289"/>
                    </a:ext>
                  </a:extLst>
                </a:gridCol>
                <a:gridCol w="1454727">
                  <a:extLst>
                    <a:ext uri="{9D8B030D-6E8A-4147-A177-3AD203B41FA5}">
                      <a16:colId xmlns:a16="http://schemas.microsoft.com/office/drawing/2014/main" val="2135625534"/>
                    </a:ext>
                  </a:extLst>
                </a:gridCol>
                <a:gridCol w="2111433">
                  <a:extLst>
                    <a:ext uri="{9D8B030D-6E8A-4147-A177-3AD203B41FA5}">
                      <a16:colId xmlns:a16="http://schemas.microsoft.com/office/drawing/2014/main" val="3223668254"/>
                    </a:ext>
                  </a:extLst>
                </a:gridCol>
              </a:tblGrid>
              <a:tr h="2708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5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現場繳交</a:t>
                      </a:r>
                      <a:endParaRPr lang="en-US" altLang="zh-TW" sz="1500" kern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附件編號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附件名稱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檔案格式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繳交處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3643600"/>
                  </a:ext>
                </a:extLst>
              </a:tr>
              <a:tr h="498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5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TW" sz="15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</a:t>
                      </a:r>
                      <a:r>
                        <a:rPr lang="en-US" altLang="zh-TW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附件</a:t>
                      </a:r>
                      <a:r>
                        <a:rPr lang="en-US" altLang="zh-TW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作品創意說明書</a:t>
                      </a:r>
                      <a:endParaRPr lang="en-US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作品授權書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網路已繳交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98118"/>
                  </a:ext>
                </a:extLst>
              </a:tr>
              <a:tr h="95042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4-1</a:t>
                      </a:r>
                      <a:endParaRPr lang="en-US" altLang="zh-TW" sz="1500" kern="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4-2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100" dirty="0">
                          <a:effectLst/>
                          <a:latin typeface="+mn-ea"/>
                          <a:ea typeface="+mn-ea"/>
                        </a:rPr>
                        <a:t>得獎作品之著作財產授權書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8173961"/>
                  </a:ext>
                </a:extLst>
              </a:tr>
              <a:tr h="64839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6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500" kern="0" dirty="0">
                          <a:effectLst/>
                          <a:latin typeface="+mn-ea"/>
                          <a:ea typeface="+mn-ea"/>
                        </a:rPr>
                        <a:t>結構複雜性自評表</a:t>
                      </a:r>
                      <a:endParaRPr lang="en-US" sz="1500" kern="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STEM</a:t>
                      </a: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應用自評表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+mn-ea"/>
                          <a:ea typeface="+mn-ea"/>
                        </a:rPr>
                        <a:t>WORD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500" kern="0" dirty="0">
                          <a:effectLst/>
                          <a:latin typeface="+mn-ea"/>
                          <a:ea typeface="+mn-ea"/>
                        </a:rPr>
                        <a:t>紙本</a:t>
                      </a: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5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zh-TW" sz="15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8809586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若需要更改隊員請於報到處領取填寫，並繳給工作人員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+mn-ea"/>
                          <a:ea typeface="+mn-ea"/>
                        </a:rPr>
                        <a:t>切結書</a:t>
                      </a:r>
                    </a:p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>
                          <a:latin typeface="+mn-ea"/>
                          <a:ea typeface="+mn-ea"/>
                        </a:rPr>
                        <a:t>修改隊員</a:t>
                      </a:r>
                    </a:p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kern="10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報到處</a:t>
                      </a:r>
                      <a:endParaRPr lang="zh-TW" altLang="zh-TW" sz="18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9513728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附件</a:t>
                      </a:r>
                      <a:r>
                        <a:rPr lang="en-US" altLang="zh-TW" dirty="0">
                          <a:latin typeface="+mn-ea"/>
                          <a:ea typeface="+mn-ea"/>
                        </a:rPr>
                        <a:t>7-</a:t>
                      </a:r>
                      <a:r>
                        <a:rPr lang="zh-TW" altLang="en-US" dirty="0">
                          <a:latin typeface="+mn-ea"/>
                          <a:ea typeface="+mn-ea"/>
                        </a:rPr>
                        <a:t>創新歷程記錄</a:t>
                      </a: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latin typeface="+mn-ea"/>
                          <a:ea typeface="+mn-ea"/>
                        </a:rPr>
                        <a:t>現場不能補交</a:t>
                      </a: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30670"/>
                  </a:ext>
                </a:extLst>
              </a:tr>
            </a:tbl>
          </a:graphicData>
        </a:graphic>
      </p:graphicFrame>
      <p:sp>
        <p:nvSpPr>
          <p:cNvPr id="6" name="向下箭號 5"/>
          <p:cNvSpPr/>
          <p:nvPr/>
        </p:nvSpPr>
        <p:spPr>
          <a:xfrm>
            <a:off x="5993612" y="1193444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608619" y="128129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en-US" kern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報到處繳交</a:t>
            </a:r>
            <a:endParaRPr lang="zh-TW" altLang="zh-TW" kern="1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9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31136" y="399011"/>
            <a:ext cx="7729728" cy="1754401"/>
          </a:xfrm>
        </p:spPr>
        <p:txBody>
          <a:bodyPr>
            <a:normAutofit fontScale="90000"/>
          </a:bodyPr>
          <a:lstStyle/>
          <a:p>
            <a:r>
              <a:rPr lang="en-US" altLang="zh-TW" dirty="0"/>
              <a:t>13:00-13:10</a:t>
            </a:r>
            <a:br>
              <a:rPr lang="en-US" altLang="zh-TW" dirty="0"/>
            </a:br>
            <a:r>
              <a:rPr lang="zh-TW" altLang="en-US" dirty="0"/>
              <a:t>全體隊伍</a:t>
            </a:r>
            <a:br>
              <a:rPr lang="en-US" altLang="zh-TW" dirty="0"/>
            </a:br>
            <a:r>
              <a:rPr lang="zh-TW" altLang="en-US" dirty="0"/>
              <a:t>微調</a:t>
            </a:r>
            <a:r>
              <a:rPr lang="en-US" altLang="zh-TW" dirty="0"/>
              <a:t>10</a:t>
            </a:r>
            <a:r>
              <a:rPr lang="zh-TW" altLang="en-US" dirty="0"/>
              <a:t>分鐘</a:t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向下箭號 3"/>
          <p:cNvSpPr/>
          <p:nvPr/>
        </p:nvSpPr>
        <p:spPr>
          <a:xfrm rot="2187311">
            <a:off x="5149439" y="2628741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140249" y="3187144"/>
            <a:ext cx="3816652" cy="2880008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5300" dirty="0">
                <a:latin typeface="+mn-ea"/>
                <a:ea typeface="+mn-ea"/>
              </a:rPr>
              <a:t>13:10-15:30</a:t>
            </a:r>
          </a:p>
          <a:p>
            <a:pPr algn="l"/>
            <a:endParaRPr lang="en-US" altLang="zh-TW" sz="5300" dirty="0">
              <a:latin typeface="+mn-ea"/>
              <a:ea typeface="+mn-ea"/>
            </a:endParaRPr>
          </a:p>
          <a:p>
            <a:pPr algn="l"/>
            <a:r>
              <a:rPr lang="zh-TW" altLang="en-US" sz="5300" dirty="0">
                <a:latin typeface="+mn-ea"/>
                <a:ea typeface="+mn-ea"/>
              </a:rPr>
              <a:t>評審評分</a:t>
            </a:r>
            <a:endParaRPr lang="en-US" altLang="zh-TW" sz="5300" dirty="0">
              <a:latin typeface="+mn-ea"/>
              <a:ea typeface="+mn-ea"/>
            </a:endParaRPr>
          </a:p>
          <a:p>
            <a:pPr algn="l"/>
            <a:endParaRPr lang="en-US" altLang="zh-TW" sz="5300" dirty="0">
              <a:latin typeface="+mn-ea"/>
              <a:ea typeface="+mn-ea"/>
            </a:endParaRPr>
          </a:p>
          <a:p>
            <a:pPr algn="l"/>
            <a:r>
              <a:rPr lang="zh-TW" altLang="en-US" sz="5300" dirty="0">
                <a:latin typeface="+mn-ea"/>
                <a:ea typeface="+mn-ea"/>
              </a:rPr>
              <a:t>項目：</a:t>
            </a:r>
            <a:endParaRPr lang="en-US" altLang="zh-TW" sz="5300" dirty="0">
              <a:latin typeface="+mn-ea"/>
              <a:ea typeface="+mn-ea"/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zh-TW" sz="5300" dirty="0">
                <a:latin typeface="+mn-ea"/>
                <a:ea typeface="+mn-ea"/>
              </a:rPr>
              <a:t>S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T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E</a:t>
            </a:r>
            <a:r>
              <a:rPr lang="zh-TW" altLang="en-US" sz="5300" dirty="0">
                <a:latin typeface="+mn-ea"/>
                <a:ea typeface="+mn-ea"/>
              </a:rPr>
              <a:t> </a:t>
            </a:r>
            <a:r>
              <a:rPr lang="en-US" altLang="zh-TW" sz="5300" dirty="0">
                <a:latin typeface="+mn-ea"/>
                <a:ea typeface="+mn-ea"/>
              </a:rPr>
              <a:t>M</a:t>
            </a:r>
            <a:r>
              <a:rPr lang="zh-TW" altLang="en-US" sz="5300" dirty="0">
                <a:latin typeface="+mn-ea"/>
                <a:ea typeface="+mn-ea"/>
              </a:rPr>
              <a:t> 應用</a:t>
            </a:r>
            <a:endParaRPr lang="en-US" altLang="zh-TW" sz="5300" dirty="0">
              <a:latin typeface="+mn-ea"/>
              <a:ea typeface="+mn-ea"/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zh-TW" altLang="en-US" sz="5300" dirty="0">
                <a:latin typeface="+mn-ea"/>
                <a:ea typeface="+mn-ea"/>
              </a:rPr>
              <a:t>設計創新整體美感</a:t>
            </a:r>
            <a:br>
              <a:rPr lang="en-US" altLang="zh-TW" dirty="0">
                <a:latin typeface="+mn-ea"/>
                <a:ea typeface="+mn-ea"/>
              </a:rPr>
            </a:b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612067" y="3370329"/>
            <a:ext cx="3167665" cy="236461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6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dirty="0">
                <a:latin typeface="+mn-ea"/>
                <a:ea typeface="+mn-ea"/>
              </a:rPr>
              <a:t>13:10-15:30</a:t>
            </a: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dirty="0">
                <a:latin typeface="+mn-ea"/>
                <a:ea typeface="+mn-ea"/>
              </a:rPr>
              <a:t>裁判評分</a:t>
            </a:r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dirty="0">
                <a:latin typeface="+mn-ea"/>
                <a:ea typeface="+mn-ea"/>
              </a:rPr>
              <a:t>項目：</a:t>
            </a:r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endParaRPr lang="en-US" altLang="zh-TW" dirty="0">
              <a:latin typeface="+mn-ea"/>
              <a:ea typeface="+mn-ea"/>
            </a:endParaRPr>
          </a:p>
          <a:p>
            <a:pPr algn="l"/>
            <a:r>
              <a:rPr lang="zh-TW" altLang="en-US" b="1" dirty="0">
                <a:solidFill>
                  <a:srgbClr val="FF0000"/>
                </a:solidFill>
                <a:latin typeface="+mn-ea"/>
                <a:ea typeface="+mn-ea"/>
              </a:rPr>
              <a:t>任務作動性</a:t>
            </a:r>
            <a:br>
              <a:rPr lang="en-US" altLang="zh-TW" dirty="0">
                <a:latin typeface="+mn-ea"/>
                <a:ea typeface="+mn-ea"/>
              </a:rPr>
            </a:b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005519" y="2256386"/>
            <a:ext cx="2352502" cy="473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微調時間結束</a:t>
            </a:r>
          </a:p>
        </p:txBody>
      </p:sp>
      <p:sp>
        <p:nvSpPr>
          <p:cNvPr id="8" name="向下箭號 7"/>
          <p:cNvSpPr/>
          <p:nvPr/>
        </p:nvSpPr>
        <p:spPr>
          <a:xfrm rot="19715564">
            <a:off x="6971273" y="2828216"/>
            <a:ext cx="490451" cy="7148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1817366" y="2738420"/>
            <a:ext cx="1921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/>
              <a:t>評審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7640197" y="2937115"/>
            <a:ext cx="133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/>
              <a:t>裁判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B5E37DB-32DA-344D-87A4-C75B0B34E9C1}"/>
              </a:ext>
            </a:extLst>
          </p:cNvPr>
          <p:cNvSpPr txBox="1"/>
          <p:nvPr/>
        </p:nvSpPr>
        <p:spPr>
          <a:xfrm>
            <a:off x="5997039" y="62701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1851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06829" y="190594"/>
            <a:ext cx="10356688" cy="3484990"/>
            <a:chOff x="606829" y="-42228"/>
            <a:chExt cx="10356688" cy="3009872"/>
          </a:xfrm>
        </p:grpSpPr>
        <p:sp>
          <p:nvSpPr>
            <p:cNvPr id="4" name="圓角矩形 3"/>
            <p:cNvSpPr/>
            <p:nvPr/>
          </p:nvSpPr>
          <p:spPr>
            <a:xfrm>
              <a:off x="4115837" y="-42228"/>
              <a:ext cx="2901143" cy="3574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每隊伍評分流程說明</a:t>
              </a:r>
            </a:p>
          </p:txBody>
        </p:sp>
        <p:sp>
          <p:nvSpPr>
            <p:cNvPr id="5" name="圓角矩形 4"/>
            <p:cNvSpPr/>
            <p:nvPr/>
          </p:nvSpPr>
          <p:spPr>
            <a:xfrm>
              <a:off x="606829" y="689958"/>
              <a:ext cx="2053244" cy="2277686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評分項目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90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秒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顆球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傳動結構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zh-TW" dirty="0">
                  <a:latin typeface="+mj-ea"/>
                </a:rPr>
                <a:t>高中：</a:t>
              </a:r>
              <a:r>
                <a:rPr lang="en-US" altLang="zh-TW" dirty="0">
                  <a:latin typeface="+mj-ea"/>
                </a:rPr>
                <a:t>5</a:t>
              </a:r>
              <a:r>
                <a:rPr lang="zh-TW" altLang="zh-TW" dirty="0">
                  <a:latin typeface="+mj-ea"/>
                </a:rPr>
                <a:t>個</a:t>
              </a:r>
              <a:endParaRPr lang="en-US" altLang="zh-TW" dirty="0">
                <a:latin typeface="+mj-ea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+mj-ea"/>
                </a:rPr>
                <a:t>高職：</a:t>
              </a:r>
              <a:r>
                <a:rPr lang="en-US" altLang="zh-TW" dirty="0">
                  <a:latin typeface="+mj-ea"/>
                </a:rPr>
                <a:t>5</a:t>
              </a:r>
              <a:r>
                <a:rPr lang="zh-TW" altLang="en-US" dirty="0">
                  <a:latin typeface="+mj-ea"/>
                </a:rPr>
                <a:t>個</a:t>
              </a:r>
              <a:endPara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aphicFrame>
          <p:nvGraphicFramePr>
            <p:cNvPr id="15" name="資料庫圖表 14"/>
            <p:cNvGraphicFramePr/>
            <p:nvPr>
              <p:extLst>
                <p:ext uri="{D42A27DB-BD31-4B8C-83A1-F6EECF244321}">
                  <p14:modId xmlns:p14="http://schemas.microsoft.com/office/powerpoint/2010/main" val="656932040"/>
                </p:ext>
              </p:extLst>
            </p:nvPr>
          </p:nvGraphicFramePr>
          <p:xfrm>
            <a:off x="2835517" y="506805"/>
            <a:ext cx="8128000" cy="246083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graphicFrame>
        <p:nvGraphicFramePr>
          <p:cNvPr id="7" name="資料庫圖表 6">
            <a:extLst>
              <a:ext uri="{FF2B5EF4-FFF2-40B4-BE49-F238E27FC236}">
                <a16:creationId xmlns:a16="http://schemas.microsoft.com/office/drawing/2014/main" id="{AE90F4E0-16DA-A042-987B-EA94B9FF42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5288462"/>
              </p:ext>
            </p:extLst>
          </p:nvPr>
        </p:nvGraphicFramePr>
        <p:xfrm>
          <a:off x="588095" y="3153652"/>
          <a:ext cx="11446626" cy="3693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矩形 2"/>
          <p:cNvSpPr/>
          <p:nvPr/>
        </p:nvSpPr>
        <p:spPr>
          <a:xfrm>
            <a:off x="588095" y="367558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/>
              <a:t>評分流程說明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398" b="93843" l="9567" r="89621">
                        <a14:foregroundMark x1="34567" y1="56022" x2="37184" y2="92355"/>
                        <a14:foregroundMark x1="36191" y1="90934" x2="36823" y2="93843"/>
                        <a14:backgroundMark x1="24188" y1="20365" x2="17780" y2="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143" y="904596"/>
            <a:ext cx="1795857" cy="2395556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588095" y="190594"/>
            <a:ext cx="1280160" cy="3693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dirty="0"/>
              <a:t>裁判</a:t>
            </a:r>
          </a:p>
        </p:txBody>
      </p:sp>
    </p:spTree>
    <p:extLst>
      <p:ext uri="{BB962C8B-B14F-4D97-AF65-F5344CB8AC3E}">
        <p14:creationId xmlns:p14="http://schemas.microsoft.com/office/powerpoint/2010/main" val="2468551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226981" y="516556"/>
            <a:ext cx="11190856" cy="2960496"/>
            <a:chOff x="22089" y="151012"/>
            <a:chExt cx="11190856" cy="3202498"/>
          </a:xfrm>
        </p:grpSpPr>
        <p:sp>
          <p:nvSpPr>
            <p:cNvPr id="4" name="圓角矩形 3"/>
            <p:cNvSpPr/>
            <p:nvPr/>
          </p:nvSpPr>
          <p:spPr>
            <a:xfrm>
              <a:off x="4172987" y="151012"/>
              <a:ext cx="2901143" cy="3574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每隊伍評分流程說明</a:t>
              </a:r>
            </a:p>
          </p:txBody>
        </p:sp>
        <p:sp>
          <p:nvSpPr>
            <p:cNvPr id="6" name="圓角矩形 5"/>
            <p:cNvSpPr/>
            <p:nvPr/>
          </p:nvSpPr>
          <p:spPr>
            <a:xfrm>
              <a:off x="22089" y="581162"/>
              <a:ext cx="2839105" cy="2772348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評分項目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STEM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應用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設計創新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+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整體美感</a:t>
              </a:r>
              <a:endPara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每隊伍解說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(3</a:t>
              </a:r>
              <a:r>
                <a:rPr lang="zh-TW" altLang="en-US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分鐘</a:t>
              </a:r>
              <a:r>
                <a:rPr lang="en-US" altLang="zh-TW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TW" altLang="en-US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評審問答</a:t>
              </a:r>
              <a:r>
                <a:rPr lang="en-US" altLang="zh-TW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(2</a:t>
              </a:r>
              <a:r>
                <a:rPr lang="zh-TW" altLang="en-US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分鐘</a:t>
              </a:r>
              <a:r>
                <a:rPr lang="en-US" altLang="zh-TW" dirty="0">
                  <a:solidFill>
                    <a:srgbClr val="00206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TW" altLang="en-US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aphicFrame>
          <p:nvGraphicFramePr>
            <p:cNvPr id="16" name="資料庫圖表 15"/>
            <p:cNvGraphicFramePr/>
            <p:nvPr>
              <p:extLst>
                <p:ext uri="{D42A27DB-BD31-4B8C-83A1-F6EECF244321}">
                  <p14:modId xmlns:p14="http://schemas.microsoft.com/office/powerpoint/2010/main" val="2421767062"/>
                </p:ext>
              </p:extLst>
            </p:nvPr>
          </p:nvGraphicFramePr>
          <p:xfrm>
            <a:off x="3084945" y="633144"/>
            <a:ext cx="8128000" cy="26683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3527066135"/>
              </p:ext>
            </p:extLst>
          </p:nvPr>
        </p:nvGraphicFramePr>
        <p:xfrm>
          <a:off x="1038934" y="3690031"/>
          <a:ext cx="10378903" cy="2912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715886" y="331890"/>
            <a:ext cx="1280160" cy="36933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dirty="0"/>
              <a:t>評審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64096204"/>
      </p:ext>
    </p:extLst>
  </p:cSld>
  <p:clrMapOvr>
    <a:masterClrMapping/>
  </p:clrMapOvr>
</p:sld>
</file>

<file path=ppt/theme/theme1.xml><?xml version="1.0" encoding="utf-8"?>
<a:theme xmlns:a="http://schemas.openxmlformats.org/drawingml/2006/main" name="包裹">
  <a:themeElements>
    <a:clrScheme name="包裹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包裹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包裹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{A9C9E73B-38CA-E84C-B7E1-B02CA3DC6E86}tf10001120</Template>
  <TotalTime>1354</TotalTime>
  <Words>445</Words>
  <Application>Microsoft Office PowerPoint</Application>
  <PresentationFormat>寬螢幕</PresentationFormat>
  <Paragraphs>102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微軟正黑體</vt:lpstr>
      <vt:lpstr>Arial</vt:lpstr>
      <vt:lpstr>Gill Sans MT</vt:lpstr>
      <vt:lpstr>包裹</vt:lpstr>
      <vt:lpstr>08:00-08:50，隊伍報到</vt:lpstr>
      <vt:lpstr>13:00-13:10 全體隊伍 微調10分鐘 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Chou</dc:creator>
  <cp:lastModifiedBy>user</cp:lastModifiedBy>
  <cp:revision>55</cp:revision>
  <cp:lastPrinted>2020-10-21T10:47:46Z</cp:lastPrinted>
  <dcterms:created xsi:type="dcterms:W3CDTF">2020-09-23T08:48:06Z</dcterms:created>
  <dcterms:modified xsi:type="dcterms:W3CDTF">2025-07-14T09:05:13Z</dcterms:modified>
</cp:coreProperties>
</file>